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8"/>
  </p:notesMasterIdLst>
  <p:handoutMasterIdLst>
    <p:handoutMasterId r:id="rId69"/>
  </p:handoutMasterIdLst>
  <p:sldIdLst>
    <p:sldId id="325" r:id="rId2"/>
    <p:sldId id="412" r:id="rId3"/>
    <p:sldId id="413" r:id="rId4"/>
    <p:sldId id="326" r:id="rId5"/>
    <p:sldId id="328" r:id="rId6"/>
    <p:sldId id="329" r:id="rId7"/>
    <p:sldId id="327" r:id="rId8"/>
    <p:sldId id="330" r:id="rId9"/>
    <p:sldId id="331" r:id="rId10"/>
    <p:sldId id="332" r:id="rId11"/>
    <p:sldId id="334" r:id="rId12"/>
    <p:sldId id="335" r:id="rId13"/>
    <p:sldId id="336" r:id="rId14"/>
    <p:sldId id="337" r:id="rId15"/>
    <p:sldId id="338" r:id="rId16"/>
    <p:sldId id="339" r:id="rId17"/>
    <p:sldId id="340" r:id="rId18"/>
    <p:sldId id="341" r:id="rId19"/>
    <p:sldId id="342" r:id="rId20"/>
    <p:sldId id="343" r:id="rId21"/>
    <p:sldId id="344" r:id="rId22"/>
    <p:sldId id="345" r:id="rId23"/>
    <p:sldId id="346" r:id="rId24"/>
    <p:sldId id="414" r:id="rId25"/>
    <p:sldId id="347" r:id="rId26"/>
    <p:sldId id="348" r:id="rId27"/>
    <p:sldId id="349" r:id="rId28"/>
    <p:sldId id="350" r:id="rId29"/>
    <p:sldId id="351" r:id="rId30"/>
    <p:sldId id="352" r:id="rId31"/>
    <p:sldId id="353" r:id="rId32"/>
    <p:sldId id="354" r:id="rId33"/>
    <p:sldId id="355" r:id="rId34"/>
    <p:sldId id="356" r:id="rId35"/>
    <p:sldId id="415" r:id="rId36"/>
    <p:sldId id="373" r:id="rId37"/>
    <p:sldId id="374" r:id="rId38"/>
    <p:sldId id="378" r:id="rId39"/>
    <p:sldId id="379" r:id="rId40"/>
    <p:sldId id="380" r:id="rId41"/>
    <p:sldId id="382" r:id="rId42"/>
    <p:sldId id="384" r:id="rId43"/>
    <p:sldId id="385" r:id="rId44"/>
    <p:sldId id="386" r:id="rId45"/>
    <p:sldId id="387" r:id="rId46"/>
    <p:sldId id="388" r:id="rId47"/>
    <p:sldId id="389" r:id="rId48"/>
    <p:sldId id="390" r:id="rId49"/>
    <p:sldId id="391" r:id="rId50"/>
    <p:sldId id="392" r:id="rId51"/>
    <p:sldId id="393" r:id="rId52"/>
    <p:sldId id="394" r:id="rId53"/>
    <p:sldId id="395" r:id="rId54"/>
    <p:sldId id="396" r:id="rId55"/>
    <p:sldId id="397" r:id="rId56"/>
    <p:sldId id="398" r:id="rId57"/>
    <p:sldId id="399" r:id="rId58"/>
    <p:sldId id="400" r:id="rId59"/>
    <p:sldId id="401" r:id="rId60"/>
    <p:sldId id="402" r:id="rId61"/>
    <p:sldId id="404" r:id="rId62"/>
    <p:sldId id="405" r:id="rId63"/>
    <p:sldId id="406" r:id="rId64"/>
    <p:sldId id="407" r:id="rId65"/>
    <p:sldId id="408" r:id="rId66"/>
    <p:sldId id="416" r:id="rId6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4D823697-D63B-466B-88A6-A73BFB092526}">
          <p14:sldIdLst>
            <p14:sldId id="325"/>
            <p14:sldId id="412"/>
            <p14:sldId id="413"/>
            <p14:sldId id="326"/>
            <p14:sldId id="328"/>
            <p14:sldId id="329"/>
            <p14:sldId id="327"/>
            <p14:sldId id="330"/>
            <p14:sldId id="331"/>
            <p14:sldId id="332"/>
            <p14:sldId id="334"/>
            <p14:sldId id="335"/>
            <p14:sldId id="336"/>
            <p14:sldId id="337"/>
            <p14:sldId id="338"/>
            <p14:sldId id="339"/>
            <p14:sldId id="340"/>
            <p14:sldId id="341"/>
            <p14:sldId id="342"/>
            <p14:sldId id="343"/>
            <p14:sldId id="344"/>
            <p14:sldId id="345"/>
            <p14:sldId id="346"/>
            <p14:sldId id="414"/>
            <p14:sldId id="347"/>
            <p14:sldId id="348"/>
            <p14:sldId id="349"/>
            <p14:sldId id="350"/>
            <p14:sldId id="351"/>
            <p14:sldId id="352"/>
            <p14:sldId id="353"/>
            <p14:sldId id="354"/>
            <p14:sldId id="355"/>
            <p14:sldId id="356"/>
            <p14:sldId id="415"/>
            <p14:sldId id="373"/>
            <p14:sldId id="374"/>
            <p14:sldId id="378"/>
            <p14:sldId id="379"/>
            <p14:sldId id="380"/>
            <p14:sldId id="382"/>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4"/>
            <p14:sldId id="405"/>
            <p14:sldId id="406"/>
            <p14:sldId id="407"/>
            <p14:sldId id="408"/>
            <p14:sldId id="41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0000"/>
    <a:srgbClr val="3A0000"/>
    <a:srgbClr val="FFC000"/>
    <a:srgbClr val="000000"/>
    <a:srgbClr val="FF5050"/>
    <a:srgbClr val="F5F5F5"/>
    <a:srgbClr val="BC8C00"/>
    <a:srgbClr val="FFFF00"/>
    <a:srgbClr val="FFFFFF"/>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FDAC8A-6FB4-4E57-88A0-CDC458D0B76F}" v="26" dt="2021-11-26T10:33:02.752"/>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7" autoAdjust="0"/>
    <p:restoredTop sz="96357" autoAdjust="0"/>
  </p:normalViewPr>
  <p:slideViewPr>
    <p:cSldViewPr snapToGrid="0">
      <p:cViewPr varScale="1">
        <p:scale>
          <a:sx n="110" d="100"/>
          <a:sy n="110" d="100"/>
        </p:scale>
        <p:origin x="600" y="96"/>
      </p:cViewPr>
      <p:guideLst/>
    </p:cSldViewPr>
  </p:slideViewPr>
  <p:outlineViewPr>
    <p:cViewPr>
      <p:scale>
        <a:sx n="33" d="100"/>
        <a:sy n="33" d="100"/>
      </p:scale>
      <p:origin x="0" y="-51180"/>
    </p:cViewPr>
    <p:sldLst>
      <p:sld r:id="rId1" collapse="1"/>
    </p:sldLst>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_rels/viewProps.xml.rels><?xml version="1.0" encoding="UTF-8" standalone="yes"?>
<Relationships xmlns="http://schemas.openxmlformats.org/package/2006/relationships"><Relationship Id="rId1" Type="http://schemas.openxmlformats.org/officeDocument/2006/relationships/slide" Target="slides/slide6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nrico Gallinucci" userId="b06146b1-ee5b-4a4c-b3a5-2319e2ca0e51" providerId="ADAL" clId="{02FDAC8A-6FB4-4E57-88A0-CDC458D0B76F}"/>
    <pc:docChg chg="undo custSel addSld delSld modSld sldOrd modMainMaster modSection">
      <pc:chgData name="Enrico Gallinucci" userId="b06146b1-ee5b-4a4c-b3a5-2319e2ca0e51" providerId="ADAL" clId="{02FDAC8A-6FB4-4E57-88A0-CDC458D0B76F}" dt="2021-11-26T10:32:17.401" v="1764" actId="114"/>
      <pc:docMkLst>
        <pc:docMk/>
      </pc:docMkLst>
      <pc:sldChg chg="modSp mod">
        <pc:chgData name="Enrico Gallinucci" userId="b06146b1-ee5b-4a4c-b3a5-2319e2ca0e51" providerId="ADAL" clId="{02FDAC8A-6FB4-4E57-88A0-CDC458D0B76F}" dt="2021-11-26T09:04:05.333" v="1272" actId="20577"/>
        <pc:sldMkLst>
          <pc:docMk/>
          <pc:sldMk cId="4118858520" sldId="326"/>
        </pc:sldMkLst>
        <pc:spChg chg="mod">
          <ac:chgData name="Enrico Gallinucci" userId="b06146b1-ee5b-4a4c-b3a5-2319e2ca0e51" providerId="ADAL" clId="{02FDAC8A-6FB4-4E57-88A0-CDC458D0B76F}" dt="2021-11-26T09:04:05.333" v="1272" actId="20577"/>
          <ac:spMkLst>
            <pc:docMk/>
            <pc:sldMk cId="4118858520" sldId="326"/>
            <ac:spMk id="2" creationId="{00000000-0000-0000-0000-000000000000}"/>
          </ac:spMkLst>
        </pc:spChg>
      </pc:sldChg>
      <pc:sldChg chg="modSp mod ord">
        <pc:chgData name="Enrico Gallinucci" userId="b06146b1-ee5b-4a4c-b3a5-2319e2ca0e51" providerId="ADAL" clId="{02FDAC8A-6FB4-4E57-88A0-CDC458D0B76F}" dt="2021-11-26T09:05:24.826" v="1336" actId="6549"/>
        <pc:sldMkLst>
          <pc:docMk/>
          <pc:sldMk cId="2694967897" sldId="327"/>
        </pc:sldMkLst>
        <pc:spChg chg="mod">
          <ac:chgData name="Enrico Gallinucci" userId="b06146b1-ee5b-4a4c-b3a5-2319e2ca0e51" providerId="ADAL" clId="{02FDAC8A-6FB4-4E57-88A0-CDC458D0B76F}" dt="2021-11-26T09:05:24.826" v="1336" actId="6549"/>
          <ac:spMkLst>
            <pc:docMk/>
            <pc:sldMk cId="2694967897" sldId="327"/>
            <ac:spMk id="2" creationId="{00000000-0000-0000-0000-000000000000}"/>
          </ac:spMkLst>
        </pc:spChg>
      </pc:sldChg>
      <pc:sldChg chg="modSp mod">
        <pc:chgData name="Enrico Gallinucci" userId="b06146b1-ee5b-4a4c-b3a5-2319e2ca0e51" providerId="ADAL" clId="{02FDAC8A-6FB4-4E57-88A0-CDC458D0B76F}" dt="2021-11-26T09:04:29.852" v="1296" actId="20577"/>
        <pc:sldMkLst>
          <pc:docMk/>
          <pc:sldMk cId="1316369130" sldId="328"/>
        </pc:sldMkLst>
        <pc:spChg chg="mod">
          <ac:chgData name="Enrico Gallinucci" userId="b06146b1-ee5b-4a4c-b3a5-2319e2ca0e51" providerId="ADAL" clId="{02FDAC8A-6FB4-4E57-88A0-CDC458D0B76F}" dt="2021-11-26T09:04:29.852" v="1296" actId="20577"/>
          <ac:spMkLst>
            <pc:docMk/>
            <pc:sldMk cId="1316369130" sldId="328"/>
            <ac:spMk id="2" creationId="{00000000-0000-0000-0000-000000000000}"/>
          </ac:spMkLst>
        </pc:spChg>
      </pc:sldChg>
      <pc:sldChg chg="modSp mod">
        <pc:chgData name="Enrico Gallinucci" userId="b06146b1-ee5b-4a4c-b3a5-2319e2ca0e51" providerId="ADAL" clId="{02FDAC8A-6FB4-4E57-88A0-CDC458D0B76F}" dt="2021-11-26T09:05:03.082" v="1330" actId="27636"/>
        <pc:sldMkLst>
          <pc:docMk/>
          <pc:sldMk cId="2081328163" sldId="329"/>
        </pc:sldMkLst>
        <pc:spChg chg="mod">
          <ac:chgData name="Enrico Gallinucci" userId="b06146b1-ee5b-4a4c-b3a5-2319e2ca0e51" providerId="ADAL" clId="{02FDAC8A-6FB4-4E57-88A0-CDC458D0B76F}" dt="2021-11-26T09:05:03.082" v="1330" actId="27636"/>
          <ac:spMkLst>
            <pc:docMk/>
            <pc:sldMk cId="2081328163" sldId="329"/>
            <ac:spMk id="2" creationId="{00000000-0000-0000-0000-000000000000}"/>
          </ac:spMkLst>
        </pc:spChg>
      </pc:sldChg>
      <pc:sldChg chg="modSp mod">
        <pc:chgData name="Enrico Gallinucci" userId="b06146b1-ee5b-4a4c-b3a5-2319e2ca0e51" providerId="ADAL" clId="{02FDAC8A-6FB4-4E57-88A0-CDC458D0B76F}" dt="2021-11-26T08:00:12.242" v="17" actId="20577"/>
        <pc:sldMkLst>
          <pc:docMk/>
          <pc:sldMk cId="2055797939" sldId="332"/>
        </pc:sldMkLst>
        <pc:spChg chg="mod">
          <ac:chgData name="Enrico Gallinucci" userId="b06146b1-ee5b-4a4c-b3a5-2319e2ca0e51" providerId="ADAL" clId="{02FDAC8A-6FB4-4E57-88A0-CDC458D0B76F}" dt="2021-11-26T08:00:12.242" v="17" actId="20577"/>
          <ac:spMkLst>
            <pc:docMk/>
            <pc:sldMk cId="2055797939" sldId="332"/>
            <ac:spMk id="3" creationId="{00000000-0000-0000-0000-000000000000}"/>
          </ac:spMkLst>
        </pc:spChg>
      </pc:sldChg>
      <pc:sldChg chg="modSp mod">
        <pc:chgData name="Enrico Gallinucci" userId="b06146b1-ee5b-4a4c-b3a5-2319e2ca0e51" providerId="ADAL" clId="{02FDAC8A-6FB4-4E57-88A0-CDC458D0B76F}" dt="2021-11-26T09:05:45.039" v="1340" actId="20577"/>
        <pc:sldMkLst>
          <pc:docMk/>
          <pc:sldMk cId="1234625093" sldId="334"/>
        </pc:sldMkLst>
        <pc:spChg chg="mod">
          <ac:chgData name="Enrico Gallinucci" userId="b06146b1-ee5b-4a4c-b3a5-2319e2ca0e51" providerId="ADAL" clId="{02FDAC8A-6FB4-4E57-88A0-CDC458D0B76F}" dt="2021-11-26T09:05:45.039" v="1340" actId="20577"/>
          <ac:spMkLst>
            <pc:docMk/>
            <pc:sldMk cId="1234625093" sldId="334"/>
            <ac:spMk id="2" creationId="{00000000-0000-0000-0000-000000000000}"/>
          </ac:spMkLst>
        </pc:spChg>
      </pc:sldChg>
      <pc:sldChg chg="modSp mod">
        <pc:chgData name="Enrico Gallinucci" userId="b06146b1-ee5b-4a4c-b3a5-2319e2ca0e51" providerId="ADAL" clId="{02FDAC8A-6FB4-4E57-88A0-CDC458D0B76F}" dt="2021-11-26T08:00:55.201" v="24" actId="1076"/>
        <pc:sldMkLst>
          <pc:docMk/>
          <pc:sldMk cId="3162266807" sldId="345"/>
        </pc:sldMkLst>
        <pc:graphicFrameChg chg="mod modGraphic">
          <ac:chgData name="Enrico Gallinucci" userId="b06146b1-ee5b-4a4c-b3a5-2319e2ca0e51" providerId="ADAL" clId="{02FDAC8A-6FB4-4E57-88A0-CDC458D0B76F}" dt="2021-11-26T08:00:55.201" v="24" actId="1076"/>
          <ac:graphicFrameMkLst>
            <pc:docMk/>
            <pc:sldMk cId="3162266807" sldId="345"/>
            <ac:graphicFrameMk id="4" creationId="{00000000-0000-0000-0000-000000000000}"/>
          </ac:graphicFrameMkLst>
        </pc:graphicFrameChg>
      </pc:sldChg>
      <pc:sldChg chg="modSp mod">
        <pc:chgData name="Enrico Gallinucci" userId="b06146b1-ee5b-4a4c-b3a5-2319e2ca0e51" providerId="ADAL" clId="{02FDAC8A-6FB4-4E57-88A0-CDC458D0B76F}" dt="2021-11-26T08:14:46.962" v="82" actId="20577"/>
        <pc:sldMkLst>
          <pc:docMk/>
          <pc:sldMk cId="860938246" sldId="347"/>
        </pc:sldMkLst>
        <pc:spChg chg="mod">
          <ac:chgData name="Enrico Gallinucci" userId="b06146b1-ee5b-4a4c-b3a5-2319e2ca0e51" providerId="ADAL" clId="{02FDAC8A-6FB4-4E57-88A0-CDC458D0B76F}" dt="2021-11-26T08:14:46.962" v="82" actId="20577"/>
          <ac:spMkLst>
            <pc:docMk/>
            <pc:sldMk cId="860938246" sldId="347"/>
            <ac:spMk id="2" creationId="{00000000-0000-0000-0000-000000000000}"/>
          </ac:spMkLst>
        </pc:spChg>
      </pc:sldChg>
      <pc:sldChg chg="modSp mod">
        <pc:chgData name="Enrico Gallinucci" userId="b06146b1-ee5b-4a4c-b3a5-2319e2ca0e51" providerId="ADAL" clId="{02FDAC8A-6FB4-4E57-88A0-CDC458D0B76F}" dt="2021-11-26T08:14:54.939" v="88" actId="20577"/>
        <pc:sldMkLst>
          <pc:docMk/>
          <pc:sldMk cId="3756064076" sldId="348"/>
        </pc:sldMkLst>
        <pc:spChg chg="mod">
          <ac:chgData name="Enrico Gallinucci" userId="b06146b1-ee5b-4a4c-b3a5-2319e2ca0e51" providerId="ADAL" clId="{02FDAC8A-6FB4-4E57-88A0-CDC458D0B76F}" dt="2021-11-26T08:14:54.939" v="88" actId="20577"/>
          <ac:spMkLst>
            <pc:docMk/>
            <pc:sldMk cId="3756064076" sldId="348"/>
            <ac:spMk id="2" creationId="{00000000-0000-0000-0000-000000000000}"/>
          </ac:spMkLst>
        </pc:spChg>
      </pc:sldChg>
      <pc:sldChg chg="modSp mod">
        <pc:chgData name="Enrico Gallinucci" userId="b06146b1-ee5b-4a4c-b3a5-2319e2ca0e51" providerId="ADAL" clId="{02FDAC8A-6FB4-4E57-88A0-CDC458D0B76F}" dt="2021-11-26T08:15:00.047" v="93" actId="27636"/>
        <pc:sldMkLst>
          <pc:docMk/>
          <pc:sldMk cId="481603740" sldId="349"/>
        </pc:sldMkLst>
        <pc:spChg chg="mod">
          <ac:chgData name="Enrico Gallinucci" userId="b06146b1-ee5b-4a4c-b3a5-2319e2ca0e51" providerId="ADAL" clId="{02FDAC8A-6FB4-4E57-88A0-CDC458D0B76F}" dt="2021-11-26T08:15:00.047" v="93" actId="27636"/>
          <ac:spMkLst>
            <pc:docMk/>
            <pc:sldMk cId="481603740" sldId="349"/>
            <ac:spMk id="2" creationId="{00000000-0000-0000-0000-000000000000}"/>
          </ac:spMkLst>
        </pc:spChg>
        <pc:spChg chg="mod">
          <ac:chgData name="Enrico Gallinucci" userId="b06146b1-ee5b-4a4c-b3a5-2319e2ca0e51" providerId="ADAL" clId="{02FDAC8A-6FB4-4E57-88A0-CDC458D0B76F}" dt="2021-11-26T08:01:34.638" v="37" actId="6549"/>
          <ac:spMkLst>
            <pc:docMk/>
            <pc:sldMk cId="481603740" sldId="349"/>
            <ac:spMk id="3" creationId="{00000000-0000-0000-0000-000000000000}"/>
          </ac:spMkLst>
        </pc:spChg>
      </pc:sldChg>
      <pc:sldChg chg="modSp mod">
        <pc:chgData name="Enrico Gallinucci" userId="b06146b1-ee5b-4a4c-b3a5-2319e2ca0e51" providerId="ADAL" clId="{02FDAC8A-6FB4-4E57-88A0-CDC458D0B76F}" dt="2021-11-26T08:15:27.569" v="119" actId="20577"/>
        <pc:sldMkLst>
          <pc:docMk/>
          <pc:sldMk cId="920840770" sldId="350"/>
        </pc:sldMkLst>
        <pc:spChg chg="mod">
          <ac:chgData name="Enrico Gallinucci" userId="b06146b1-ee5b-4a4c-b3a5-2319e2ca0e51" providerId="ADAL" clId="{02FDAC8A-6FB4-4E57-88A0-CDC458D0B76F}" dt="2021-11-26T08:15:27.569" v="119" actId="20577"/>
          <ac:spMkLst>
            <pc:docMk/>
            <pc:sldMk cId="920840770" sldId="350"/>
            <ac:spMk id="2" creationId="{00000000-0000-0000-0000-000000000000}"/>
          </ac:spMkLst>
        </pc:spChg>
      </pc:sldChg>
      <pc:sldChg chg="modSp mod">
        <pc:chgData name="Enrico Gallinucci" userId="b06146b1-ee5b-4a4c-b3a5-2319e2ca0e51" providerId="ADAL" clId="{02FDAC8A-6FB4-4E57-88A0-CDC458D0B76F}" dt="2021-11-26T08:15:30.826" v="120"/>
        <pc:sldMkLst>
          <pc:docMk/>
          <pc:sldMk cId="962372087" sldId="351"/>
        </pc:sldMkLst>
        <pc:spChg chg="mod">
          <ac:chgData name="Enrico Gallinucci" userId="b06146b1-ee5b-4a4c-b3a5-2319e2ca0e51" providerId="ADAL" clId="{02FDAC8A-6FB4-4E57-88A0-CDC458D0B76F}" dt="2021-11-26T08:15:30.826" v="120"/>
          <ac:spMkLst>
            <pc:docMk/>
            <pc:sldMk cId="962372087" sldId="351"/>
            <ac:spMk id="2" creationId="{00000000-0000-0000-0000-000000000000}"/>
          </ac:spMkLst>
        </pc:spChg>
      </pc:sldChg>
      <pc:sldChg chg="modSp mod">
        <pc:chgData name="Enrico Gallinucci" userId="b06146b1-ee5b-4a4c-b3a5-2319e2ca0e51" providerId="ADAL" clId="{02FDAC8A-6FB4-4E57-88A0-CDC458D0B76F}" dt="2021-11-26T08:15:23.445" v="110" actId="27636"/>
        <pc:sldMkLst>
          <pc:docMk/>
          <pc:sldMk cId="3147017104" sldId="352"/>
        </pc:sldMkLst>
        <pc:spChg chg="mod">
          <ac:chgData name="Enrico Gallinucci" userId="b06146b1-ee5b-4a4c-b3a5-2319e2ca0e51" providerId="ADAL" clId="{02FDAC8A-6FB4-4E57-88A0-CDC458D0B76F}" dt="2021-11-26T08:15:23.445" v="110" actId="27636"/>
          <ac:spMkLst>
            <pc:docMk/>
            <pc:sldMk cId="3147017104" sldId="352"/>
            <ac:spMk id="2" creationId="{00000000-0000-0000-0000-000000000000}"/>
          </ac:spMkLst>
        </pc:spChg>
      </pc:sldChg>
      <pc:sldChg chg="modSp mod">
        <pc:chgData name="Enrico Gallinucci" userId="b06146b1-ee5b-4a4c-b3a5-2319e2ca0e51" providerId="ADAL" clId="{02FDAC8A-6FB4-4E57-88A0-CDC458D0B76F}" dt="2021-11-26T08:15:43.967" v="135" actId="20577"/>
        <pc:sldMkLst>
          <pc:docMk/>
          <pc:sldMk cId="22985396" sldId="353"/>
        </pc:sldMkLst>
        <pc:spChg chg="mod">
          <ac:chgData name="Enrico Gallinucci" userId="b06146b1-ee5b-4a4c-b3a5-2319e2ca0e51" providerId="ADAL" clId="{02FDAC8A-6FB4-4E57-88A0-CDC458D0B76F}" dt="2021-11-26T08:15:43.967" v="135" actId="20577"/>
          <ac:spMkLst>
            <pc:docMk/>
            <pc:sldMk cId="22985396" sldId="353"/>
            <ac:spMk id="2" creationId="{00000000-0000-0000-0000-000000000000}"/>
          </ac:spMkLst>
        </pc:spChg>
      </pc:sldChg>
      <pc:sldChg chg="modSp mod">
        <pc:chgData name="Enrico Gallinucci" userId="b06146b1-ee5b-4a4c-b3a5-2319e2ca0e51" providerId="ADAL" clId="{02FDAC8A-6FB4-4E57-88A0-CDC458D0B76F}" dt="2021-11-26T08:15:46.508" v="137" actId="27636"/>
        <pc:sldMkLst>
          <pc:docMk/>
          <pc:sldMk cId="137769187" sldId="354"/>
        </pc:sldMkLst>
        <pc:spChg chg="mod">
          <ac:chgData name="Enrico Gallinucci" userId="b06146b1-ee5b-4a4c-b3a5-2319e2ca0e51" providerId="ADAL" clId="{02FDAC8A-6FB4-4E57-88A0-CDC458D0B76F}" dt="2021-11-26T08:15:46.508" v="137" actId="27636"/>
          <ac:spMkLst>
            <pc:docMk/>
            <pc:sldMk cId="137769187" sldId="354"/>
            <ac:spMk id="2" creationId="{00000000-0000-0000-0000-000000000000}"/>
          </ac:spMkLst>
        </pc:spChg>
      </pc:sldChg>
      <pc:sldChg chg="modSp mod">
        <pc:chgData name="Enrico Gallinucci" userId="b06146b1-ee5b-4a4c-b3a5-2319e2ca0e51" providerId="ADAL" clId="{02FDAC8A-6FB4-4E57-88A0-CDC458D0B76F}" dt="2021-11-26T08:15:52.099" v="152" actId="20577"/>
        <pc:sldMkLst>
          <pc:docMk/>
          <pc:sldMk cId="692888410" sldId="355"/>
        </pc:sldMkLst>
        <pc:spChg chg="mod">
          <ac:chgData name="Enrico Gallinucci" userId="b06146b1-ee5b-4a4c-b3a5-2319e2ca0e51" providerId="ADAL" clId="{02FDAC8A-6FB4-4E57-88A0-CDC458D0B76F}" dt="2021-11-26T08:15:52.099" v="152" actId="20577"/>
          <ac:spMkLst>
            <pc:docMk/>
            <pc:sldMk cId="692888410" sldId="355"/>
            <ac:spMk id="2" creationId="{00000000-0000-0000-0000-000000000000}"/>
          </ac:spMkLst>
        </pc:spChg>
      </pc:sldChg>
      <pc:sldChg chg="addSp delSp modSp mod">
        <pc:chgData name="Enrico Gallinucci" userId="b06146b1-ee5b-4a4c-b3a5-2319e2ca0e51" providerId="ADAL" clId="{02FDAC8A-6FB4-4E57-88A0-CDC458D0B76F}" dt="2021-11-26T08:27:06.952" v="340"/>
        <pc:sldMkLst>
          <pc:docMk/>
          <pc:sldMk cId="2315255584" sldId="356"/>
        </pc:sldMkLst>
        <pc:spChg chg="mod">
          <ac:chgData name="Enrico Gallinucci" userId="b06146b1-ee5b-4a4c-b3a5-2319e2ca0e51" providerId="ADAL" clId="{02FDAC8A-6FB4-4E57-88A0-CDC458D0B76F}" dt="2021-11-26T08:19:28.479" v="159" actId="20577"/>
          <ac:spMkLst>
            <pc:docMk/>
            <pc:sldMk cId="2315255584" sldId="356"/>
            <ac:spMk id="2" creationId="{00000000-0000-0000-0000-000000000000}"/>
          </ac:spMkLst>
        </pc:spChg>
        <pc:spChg chg="del">
          <ac:chgData name="Enrico Gallinucci" userId="b06146b1-ee5b-4a4c-b3a5-2319e2ca0e51" providerId="ADAL" clId="{02FDAC8A-6FB4-4E57-88A0-CDC458D0B76F}" dt="2021-11-26T08:19:38.372" v="162" actId="478"/>
          <ac:spMkLst>
            <pc:docMk/>
            <pc:sldMk cId="2315255584" sldId="356"/>
            <ac:spMk id="3" creationId="{00000000-0000-0000-0000-000000000000}"/>
          </ac:spMkLst>
        </pc:spChg>
        <pc:spChg chg="add del mod">
          <ac:chgData name="Enrico Gallinucci" userId="b06146b1-ee5b-4a4c-b3a5-2319e2ca0e51" providerId="ADAL" clId="{02FDAC8A-6FB4-4E57-88A0-CDC458D0B76F}" dt="2021-11-26T08:19:35.015" v="161"/>
          <ac:spMkLst>
            <pc:docMk/>
            <pc:sldMk cId="2315255584" sldId="356"/>
            <ac:spMk id="4" creationId="{43012845-0794-4635-A97D-DAA36A744E91}"/>
          </ac:spMkLst>
        </pc:spChg>
        <pc:spChg chg="add mod">
          <ac:chgData name="Enrico Gallinucci" userId="b06146b1-ee5b-4a4c-b3a5-2319e2ca0e51" providerId="ADAL" clId="{02FDAC8A-6FB4-4E57-88A0-CDC458D0B76F}" dt="2021-11-26T08:27:06.952" v="340"/>
          <ac:spMkLst>
            <pc:docMk/>
            <pc:sldMk cId="2315255584" sldId="356"/>
            <ac:spMk id="6" creationId="{06538C58-0F9D-4886-A1CC-55874E236FAF}"/>
          </ac:spMkLst>
        </pc:spChg>
      </pc:sldChg>
      <pc:sldChg chg="addSp delSp modSp mod">
        <pc:chgData name="Enrico Gallinucci" userId="b06146b1-ee5b-4a4c-b3a5-2319e2ca0e51" providerId="ADAL" clId="{02FDAC8A-6FB4-4E57-88A0-CDC458D0B76F}" dt="2021-11-26T08:29:45.081" v="384" actId="114"/>
        <pc:sldMkLst>
          <pc:docMk/>
          <pc:sldMk cId="1352328440" sldId="378"/>
        </pc:sldMkLst>
        <pc:spChg chg="del">
          <ac:chgData name="Enrico Gallinucci" userId="b06146b1-ee5b-4a4c-b3a5-2319e2ca0e51" providerId="ADAL" clId="{02FDAC8A-6FB4-4E57-88A0-CDC458D0B76F}" dt="2021-11-26T08:28:54.286" v="371" actId="478"/>
          <ac:spMkLst>
            <pc:docMk/>
            <pc:sldMk cId="1352328440" sldId="378"/>
            <ac:spMk id="3" creationId="{00000000-0000-0000-0000-000000000000}"/>
          </ac:spMkLst>
        </pc:spChg>
        <pc:spChg chg="add mod ord">
          <ac:chgData name="Enrico Gallinucci" userId="b06146b1-ee5b-4a4c-b3a5-2319e2ca0e51" providerId="ADAL" clId="{02FDAC8A-6FB4-4E57-88A0-CDC458D0B76F}" dt="2021-11-26T08:29:45.081" v="384" actId="114"/>
          <ac:spMkLst>
            <pc:docMk/>
            <pc:sldMk cId="1352328440" sldId="378"/>
            <ac:spMk id="6" creationId="{20C534D5-1414-4BA2-8721-FC0E612A23D9}"/>
          </ac:spMkLst>
        </pc:spChg>
        <pc:picChg chg="mod">
          <ac:chgData name="Enrico Gallinucci" userId="b06146b1-ee5b-4a4c-b3a5-2319e2ca0e51" providerId="ADAL" clId="{02FDAC8A-6FB4-4E57-88A0-CDC458D0B76F}" dt="2021-11-26T08:29:30.110" v="376" actId="1076"/>
          <ac:picMkLst>
            <pc:docMk/>
            <pc:sldMk cId="1352328440" sldId="378"/>
            <ac:picMk id="4" creationId="{00000000-0000-0000-0000-000000000000}"/>
          </ac:picMkLst>
        </pc:picChg>
      </pc:sldChg>
      <pc:sldChg chg="addSp delSp modSp mod">
        <pc:chgData name="Enrico Gallinucci" userId="b06146b1-ee5b-4a4c-b3a5-2319e2ca0e51" providerId="ADAL" clId="{02FDAC8A-6FB4-4E57-88A0-CDC458D0B76F}" dt="2021-11-26T08:30:13.015" v="388" actId="20577"/>
        <pc:sldMkLst>
          <pc:docMk/>
          <pc:sldMk cId="1719472407" sldId="379"/>
        </pc:sldMkLst>
        <pc:spChg chg="del">
          <ac:chgData name="Enrico Gallinucci" userId="b06146b1-ee5b-4a4c-b3a5-2319e2ca0e51" providerId="ADAL" clId="{02FDAC8A-6FB4-4E57-88A0-CDC458D0B76F}" dt="2021-11-26T08:30:08.942" v="385" actId="478"/>
          <ac:spMkLst>
            <pc:docMk/>
            <pc:sldMk cId="1719472407" sldId="379"/>
            <ac:spMk id="3" creationId="{00000000-0000-0000-0000-000000000000}"/>
          </ac:spMkLst>
        </pc:spChg>
        <pc:spChg chg="add mod">
          <ac:chgData name="Enrico Gallinucci" userId="b06146b1-ee5b-4a4c-b3a5-2319e2ca0e51" providerId="ADAL" clId="{02FDAC8A-6FB4-4E57-88A0-CDC458D0B76F}" dt="2021-11-26T08:30:13.015" v="388" actId="20577"/>
          <ac:spMkLst>
            <pc:docMk/>
            <pc:sldMk cId="1719472407" sldId="379"/>
            <ac:spMk id="5" creationId="{54D92C82-B716-43D0-A740-B84FBD984F92}"/>
          </ac:spMkLst>
        </pc:spChg>
      </pc:sldChg>
      <pc:sldChg chg="modSp mod">
        <pc:chgData name="Enrico Gallinucci" userId="b06146b1-ee5b-4a4c-b3a5-2319e2ca0e51" providerId="ADAL" clId="{02FDAC8A-6FB4-4E57-88A0-CDC458D0B76F}" dt="2021-11-26T08:30:33.119" v="406" actId="20577"/>
        <pc:sldMkLst>
          <pc:docMk/>
          <pc:sldMk cId="3449230912" sldId="380"/>
        </pc:sldMkLst>
        <pc:spChg chg="mod">
          <ac:chgData name="Enrico Gallinucci" userId="b06146b1-ee5b-4a4c-b3a5-2319e2ca0e51" providerId="ADAL" clId="{02FDAC8A-6FB4-4E57-88A0-CDC458D0B76F}" dt="2021-11-26T08:30:27.815" v="401" actId="20577"/>
          <ac:spMkLst>
            <pc:docMk/>
            <pc:sldMk cId="3449230912" sldId="380"/>
            <ac:spMk id="2" creationId="{00000000-0000-0000-0000-000000000000}"/>
          </ac:spMkLst>
        </pc:spChg>
        <pc:spChg chg="mod">
          <ac:chgData name="Enrico Gallinucci" userId="b06146b1-ee5b-4a4c-b3a5-2319e2ca0e51" providerId="ADAL" clId="{02FDAC8A-6FB4-4E57-88A0-CDC458D0B76F}" dt="2021-11-26T08:30:33.119" v="406" actId="20577"/>
          <ac:spMkLst>
            <pc:docMk/>
            <pc:sldMk cId="3449230912" sldId="380"/>
            <ac:spMk id="4" creationId="{00000000-0000-0000-0000-000000000000}"/>
          </ac:spMkLst>
        </pc:spChg>
      </pc:sldChg>
      <pc:sldChg chg="modSp mod">
        <pc:chgData name="Enrico Gallinucci" userId="b06146b1-ee5b-4a4c-b3a5-2319e2ca0e51" providerId="ADAL" clId="{02FDAC8A-6FB4-4E57-88A0-CDC458D0B76F}" dt="2021-11-26T08:35:57.814" v="790" actId="20577"/>
        <pc:sldMkLst>
          <pc:docMk/>
          <pc:sldMk cId="4164632685" sldId="382"/>
        </pc:sldMkLst>
        <pc:spChg chg="mod">
          <ac:chgData name="Enrico Gallinucci" userId="b06146b1-ee5b-4a4c-b3a5-2319e2ca0e51" providerId="ADAL" clId="{02FDAC8A-6FB4-4E57-88A0-CDC458D0B76F}" dt="2021-11-26T08:32:53.887" v="417" actId="20577"/>
          <ac:spMkLst>
            <pc:docMk/>
            <pc:sldMk cId="4164632685" sldId="382"/>
            <ac:spMk id="2" creationId="{00000000-0000-0000-0000-000000000000}"/>
          </ac:spMkLst>
        </pc:spChg>
        <pc:spChg chg="mod">
          <ac:chgData name="Enrico Gallinucci" userId="b06146b1-ee5b-4a4c-b3a5-2319e2ca0e51" providerId="ADAL" clId="{02FDAC8A-6FB4-4E57-88A0-CDC458D0B76F}" dt="2021-11-26T08:35:57.814" v="790" actId="20577"/>
          <ac:spMkLst>
            <pc:docMk/>
            <pc:sldMk cId="4164632685" sldId="382"/>
            <ac:spMk id="3" creationId="{00000000-0000-0000-0000-000000000000}"/>
          </ac:spMkLst>
        </pc:spChg>
      </pc:sldChg>
      <pc:sldChg chg="modSp mod">
        <pc:chgData name="Enrico Gallinucci" userId="b06146b1-ee5b-4a4c-b3a5-2319e2ca0e51" providerId="ADAL" clId="{02FDAC8A-6FB4-4E57-88A0-CDC458D0B76F}" dt="2021-11-26T08:38:58.213" v="1011" actId="6549"/>
        <pc:sldMkLst>
          <pc:docMk/>
          <pc:sldMk cId="4034231731" sldId="384"/>
        </pc:sldMkLst>
        <pc:spChg chg="mod">
          <ac:chgData name="Enrico Gallinucci" userId="b06146b1-ee5b-4a4c-b3a5-2319e2ca0e51" providerId="ADAL" clId="{02FDAC8A-6FB4-4E57-88A0-CDC458D0B76F}" dt="2021-11-26T08:38:58.213" v="1011" actId="6549"/>
          <ac:spMkLst>
            <pc:docMk/>
            <pc:sldMk cId="4034231731" sldId="384"/>
            <ac:spMk id="3" creationId="{00000000-0000-0000-0000-000000000000}"/>
          </ac:spMkLst>
        </pc:spChg>
      </pc:sldChg>
      <pc:sldChg chg="addSp delSp modSp mod">
        <pc:chgData name="Enrico Gallinucci" userId="b06146b1-ee5b-4a4c-b3a5-2319e2ca0e51" providerId="ADAL" clId="{02FDAC8A-6FB4-4E57-88A0-CDC458D0B76F}" dt="2021-11-26T08:39:36.833" v="1020" actId="108"/>
        <pc:sldMkLst>
          <pc:docMk/>
          <pc:sldMk cId="639811317" sldId="386"/>
        </pc:sldMkLst>
        <pc:spChg chg="del">
          <ac:chgData name="Enrico Gallinucci" userId="b06146b1-ee5b-4a4c-b3a5-2319e2ca0e51" providerId="ADAL" clId="{02FDAC8A-6FB4-4E57-88A0-CDC458D0B76F}" dt="2021-11-26T08:39:10.240" v="1012" actId="478"/>
          <ac:spMkLst>
            <pc:docMk/>
            <pc:sldMk cId="639811317" sldId="386"/>
            <ac:spMk id="4" creationId="{00000000-0000-0000-0000-000000000000}"/>
          </ac:spMkLst>
        </pc:spChg>
        <pc:spChg chg="add mod">
          <ac:chgData name="Enrico Gallinucci" userId="b06146b1-ee5b-4a4c-b3a5-2319e2ca0e51" providerId="ADAL" clId="{02FDAC8A-6FB4-4E57-88A0-CDC458D0B76F}" dt="2021-11-26T08:39:36.833" v="1020" actId="108"/>
          <ac:spMkLst>
            <pc:docMk/>
            <pc:sldMk cId="639811317" sldId="386"/>
            <ac:spMk id="5" creationId="{D5AAEBF2-A45C-4ED3-8391-6E487BF9647D}"/>
          </ac:spMkLst>
        </pc:spChg>
      </pc:sldChg>
      <pc:sldChg chg="addSp delSp modSp mod">
        <pc:chgData name="Enrico Gallinucci" userId="b06146b1-ee5b-4a4c-b3a5-2319e2ca0e51" providerId="ADAL" clId="{02FDAC8A-6FB4-4E57-88A0-CDC458D0B76F}" dt="2021-11-26T08:40:07.170" v="1023" actId="20577"/>
        <pc:sldMkLst>
          <pc:docMk/>
          <pc:sldMk cId="362593734" sldId="390"/>
        </pc:sldMkLst>
        <pc:spChg chg="del">
          <ac:chgData name="Enrico Gallinucci" userId="b06146b1-ee5b-4a4c-b3a5-2319e2ca0e51" providerId="ADAL" clId="{02FDAC8A-6FB4-4E57-88A0-CDC458D0B76F}" dt="2021-11-26T08:40:05.050" v="1021" actId="478"/>
          <ac:spMkLst>
            <pc:docMk/>
            <pc:sldMk cId="362593734" sldId="390"/>
            <ac:spMk id="4" creationId="{00000000-0000-0000-0000-000000000000}"/>
          </ac:spMkLst>
        </pc:spChg>
        <pc:spChg chg="add mod">
          <ac:chgData name="Enrico Gallinucci" userId="b06146b1-ee5b-4a4c-b3a5-2319e2ca0e51" providerId="ADAL" clId="{02FDAC8A-6FB4-4E57-88A0-CDC458D0B76F}" dt="2021-11-26T08:40:07.170" v="1023" actId="20577"/>
          <ac:spMkLst>
            <pc:docMk/>
            <pc:sldMk cId="362593734" sldId="390"/>
            <ac:spMk id="5" creationId="{4A5385B1-F2B7-482A-9E2F-3BE577604E81}"/>
          </ac:spMkLst>
        </pc:spChg>
      </pc:sldChg>
      <pc:sldChg chg="addSp delSp modSp mod">
        <pc:chgData name="Enrico Gallinucci" userId="b06146b1-ee5b-4a4c-b3a5-2319e2ca0e51" providerId="ADAL" clId="{02FDAC8A-6FB4-4E57-88A0-CDC458D0B76F}" dt="2021-11-26T08:40:28.496" v="1026" actId="20577"/>
        <pc:sldMkLst>
          <pc:docMk/>
          <pc:sldMk cId="3766893056" sldId="394"/>
        </pc:sldMkLst>
        <pc:spChg chg="add mod">
          <ac:chgData name="Enrico Gallinucci" userId="b06146b1-ee5b-4a4c-b3a5-2319e2ca0e51" providerId="ADAL" clId="{02FDAC8A-6FB4-4E57-88A0-CDC458D0B76F}" dt="2021-11-26T08:40:28.496" v="1026" actId="20577"/>
          <ac:spMkLst>
            <pc:docMk/>
            <pc:sldMk cId="3766893056" sldId="394"/>
            <ac:spMk id="4" creationId="{29496D7D-8CCC-45C8-BEA9-A360CFEBD4F5}"/>
          </ac:spMkLst>
        </pc:spChg>
        <pc:spChg chg="del">
          <ac:chgData name="Enrico Gallinucci" userId="b06146b1-ee5b-4a4c-b3a5-2319e2ca0e51" providerId="ADAL" clId="{02FDAC8A-6FB4-4E57-88A0-CDC458D0B76F}" dt="2021-11-26T08:40:26.739" v="1024" actId="478"/>
          <ac:spMkLst>
            <pc:docMk/>
            <pc:sldMk cId="3766893056" sldId="394"/>
            <ac:spMk id="9" creationId="{00000000-0000-0000-0000-000000000000}"/>
          </ac:spMkLst>
        </pc:spChg>
      </pc:sldChg>
      <pc:sldChg chg="addSp delSp modSp mod">
        <pc:chgData name="Enrico Gallinucci" userId="b06146b1-ee5b-4a4c-b3a5-2319e2ca0e51" providerId="ADAL" clId="{02FDAC8A-6FB4-4E57-88A0-CDC458D0B76F}" dt="2021-11-26T08:45:22.486" v="1030" actId="20577"/>
        <pc:sldMkLst>
          <pc:docMk/>
          <pc:sldMk cId="1796329114" sldId="395"/>
        </pc:sldMkLst>
        <pc:spChg chg="add mod">
          <ac:chgData name="Enrico Gallinucci" userId="b06146b1-ee5b-4a4c-b3a5-2319e2ca0e51" providerId="ADAL" clId="{02FDAC8A-6FB4-4E57-88A0-CDC458D0B76F}" dt="2021-11-26T08:45:22.486" v="1030" actId="20577"/>
          <ac:spMkLst>
            <pc:docMk/>
            <pc:sldMk cId="1796329114" sldId="395"/>
            <ac:spMk id="4" creationId="{B5AE3551-E0B7-4614-AD1B-DF0B28C77BB1}"/>
          </ac:spMkLst>
        </pc:spChg>
        <pc:spChg chg="del">
          <ac:chgData name="Enrico Gallinucci" userId="b06146b1-ee5b-4a4c-b3a5-2319e2ca0e51" providerId="ADAL" clId="{02FDAC8A-6FB4-4E57-88A0-CDC458D0B76F}" dt="2021-11-26T08:40:34.429" v="1027" actId="478"/>
          <ac:spMkLst>
            <pc:docMk/>
            <pc:sldMk cId="1796329114" sldId="395"/>
            <ac:spMk id="9" creationId="{00000000-0000-0000-0000-000000000000}"/>
          </ac:spMkLst>
        </pc:spChg>
      </pc:sldChg>
      <pc:sldChg chg="modSp mod">
        <pc:chgData name="Enrico Gallinucci" userId="b06146b1-ee5b-4a4c-b3a5-2319e2ca0e51" providerId="ADAL" clId="{02FDAC8A-6FB4-4E57-88A0-CDC458D0B76F}" dt="2021-11-26T08:45:53.925" v="1051" actId="20577"/>
        <pc:sldMkLst>
          <pc:docMk/>
          <pc:sldMk cId="2183293761" sldId="396"/>
        </pc:sldMkLst>
        <pc:spChg chg="mod">
          <ac:chgData name="Enrico Gallinucci" userId="b06146b1-ee5b-4a4c-b3a5-2319e2ca0e51" providerId="ADAL" clId="{02FDAC8A-6FB4-4E57-88A0-CDC458D0B76F}" dt="2021-11-26T08:45:53.925" v="1051" actId="20577"/>
          <ac:spMkLst>
            <pc:docMk/>
            <pc:sldMk cId="2183293761" sldId="396"/>
            <ac:spMk id="4" creationId="{00000000-0000-0000-0000-000000000000}"/>
          </ac:spMkLst>
        </pc:spChg>
      </pc:sldChg>
      <pc:sldChg chg="addSp delSp modSp mod">
        <pc:chgData name="Enrico Gallinucci" userId="b06146b1-ee5b-4a4c-b3a5-2319e2ca0e51" providerId="ADAL" clId="{02FDAC8A-6FB4-4E57-88A0-CDC458D0B76F}" dt="2021-11-26T08:46:20.391" v="1054" actId="20577"/>
        <pc:sldMkLst>
          <pc:docMk/>
          <pc:sldMk cId="1474919163" sldId="398"/>
        </pc:sldMkLst>
        <pc:spChg chg="add mod">
          <ac:chgData name="Enrico Gallinucci" userId="b06146b1-ee5b-4a4c-b3a5-2319e2ca0e51" providerId="ADAL" clId="{02FDAC8A-6FB4-4E57-88A0-CDC458D0B76F}" dt="2021-11-26T08:46:20.391" v="1054" actId="20577"/>
          <ac:spMkLst>
            <pc:docMk/>
            <pc:sldMk cId="1474919163" sldId="398"/>
            <ac:spMk id="4" creationId="{CA6C138C-729F-4FD8-AEDB-1B0DF940999F}"/>
          </ac:spMkLst>
        </pc:spChg>
        <pc:spChg chg="del">
          <ac:chgData name="Enrico Gallinucci" userId="b06146b1-ee5b-4a4c-b3a5-2319e2ca0e51" providerId="ADAL" clId="{02FDAC8A-6FB4-4E57-88A0-CDC458D0B76F}" dt="2021-11-26T08:46:18.139" v="1052" actId="478"/>
          <ac:spMkLst>
            <pc:docMk/>
            <pc:sldMk cId="1474919163" sldId="398"/>
            <ac:spMk id="9" creationId="{00000000-0000-0000-0000-000000000000}"/>
          </ac:spMkLst>
        </pc:spChg>
      </pc:sldChg>
      <pc:sldChg chg="addSp delSp modSp mod">
        <pc:chgData name="Enrico Gallinucci" userId="b06146b1-ee5b-4a4c-b3a5-2319e2ca0e51" providerId="ADAL" clId="{02FDAC8A-6FB4-4E57-88A0-CDC458D0B76F}" dt="2021-11-26T08:46:28.120" v="1057" actId="20577"/>
        <pc:sldMkLst>
          <pc:docMk/>
          <pc:sldMk cId="291436346" sldId="399"/>
        </pc:sldMkLst>
        <pc:spChg chg="add mod">
          <ac:chgData name="Enrico Gallinucci" userId="b06146b1-ee5b-4a4c-b3a5-2319e2ca0e51" providerId="ADAL" clId="{02FDAC8A-6FB4-4E57-88A0-CDC458D0B76F}" dt="2021-11-26T08:46:28.120" v="1057" actId="20577"/>
          <ac:spMkLst>
            <pc:docMk/>
            <pc:sldMk cId="291436346" sldId="399"/>
            <ac:spMk id="4" creationId="{B7039DA0-D013-43F7-BF26-D6E5E9999612}"/>
          </ac:spMkLst>
        </pc:spChg>
        <pc:spChg chg="del">
          <ac:chgData name="Enrico Gallinucci" userId="b06146b1-ee5b-4a4c-b3a5-2319e2ca0e51" providerId="ADAL" clId="{02FDAC8A-6FB4-4E57-88A0-CDC458D0B76F}" dt="2021-11-26T08:46:26.130" v="1055" actId="478"/>
          <ac:spMkLst>
            <pc:docMk/>
            <pc:sldMk cId="291436346" sldId="399"/>
            <ac:spMk id="9" creationId="{00000000-0000-0000-0000-000000000000}"/>
          </ac:spMkLst>
        </pc:spChg>
      </pc:sldChg>
      <pc:sldChg chg="modSp mod">
        <pc:chgData name="Enrico Gallinucci" userId="b06146b1-ee5b-4a4c-b3a5-2319e2ca0e51" providerId="ADAL" clId="{02FDAC8A-6FB4-4E57-88A0-CDC458D0B76F}" dt="2021-11-26T09:06:36.718" v="1368" actId="20577"/>
        <pc:sldMkLst>
          <pc:docMk/>
          <pc:sldMk cId="3655774863" sldId="401"/>
        </pc:sldMkLst>
        <pc:spChg chg="mod">
          <ac:chgData name="Enrico Gallinucci" userId="b06146b1-ee5b-4a4c-b3a5-2319e2ca0e51" providerId="ADAL" clId="{02FDAC8A-6FB4-4E57-88A0-CDC458D0B76F}" dt="2021-11-26T09:06:36.718" v="1368" actId="20577"/>
          <ac:spMkLst>
            <pc:docMk/>
            <pc:sldMk cId="3655774863" sldId="401"/>
            <ac:spMk id="2" creationId="{00000000-0000-0000-0000-000000000000}"/>
          </ac:spMkLst>
        </pc:spChg>
      </pc:sldChg>
      <pc:sldChg chg="delSp modSp mod">
        <pc:chgData name="Enrico Gallinucci" userId="b06146b1-ee5b-4a4c-b3a5-2319e2ca0e51" providerId="ADAL" clId="{02FDAC8A-6FB4-4E57-88A0-CDC458D0B76F}" dt="2021-11-26T09:06:43.205" v="1372" actId="20577"/>
        <pc:sldMkLst>
          <pc:docMk/>
          <pc:sldMk cId="2389607715" sldId="402"/>
        </pc:sldMkLst>
        <pc:spChg chg="mod">
          <ac:chgData name="Enrico Gallinucci" userId="b06146b1-ee5b-4a4c-b3a5-2319e2ca0e51" providerId="ADAL" clId="{02FDAC8A-6FB4-4E57-88A0-CDC458D0B76F}" dt="2021-11-26T09:06:43.205" v="1372" actId="20577"/>
          <ac:spMkLst>
            <pc:docMk/>
            <pc:sldMk cId="2389607715" sldId="402"/>
            <ac:spMk id="2" creationId="{00000000-0000-0000-0000-000000000000}"/>
          </ac:spMkLst>
        </pc:spChg>
        <pc:spChg chg="mod">
          <ac:chgData name="Enrico Gallinucci" userId="b06146b1-ee5b-4a4c-b3a5-2319e2ca0e51" providerId="ADAL" clId="{02FDAC8A-6FB4-4E57-88A0-CDC458D0B76F}" dt="2021-11-26T08:47:24.370" v="1063" actId="20577"/>
          <ac:spMkLst>
            <pc:docMk/>
            <pc:sldMk cId="2389607715" sldId="402"/>
            <ac:spMk id="4" creationId="{00000000-0000-0000-0000-000000000000}"/>
          </ac:spMkLst>
        </pc:spChg>
        <pc:picChg chg="del">
          <ac:chgData name="Enrico Gallinucci" userId="b06146b1-ee5b-4a4c-b3a5-2319e2ca0e51" providerId="ADAL" clId="{02FDAC8A-6FB4-4E57-88A0-CDC458D0B76F}" dt="2021-11-26T08:47:11.449" v="1059" actId="478"/>
          <ac:picMkLst>
            <pc:docMk/>
            <pc:sldMk cId="2389607715" sldId="402"/>
            <ac:picMk id="6" creationId="{00000000-0000-0000-0000-000000000000}"/>
          </ac:picMkLst>
        </pc:picChg>
      </pc:sldChg>
      <pc:sldChg chg="del ord">
        <pc:chgData name="Enrico Gallinucci" userId="b06146b1-ee5b-4a4c-b3a5-2319e2ca0e51" providerId="ADAL" clId="{02FDAC8A-6FB4-4E57-88A0-CDC458D0B76F}" dt="2021-11-26T09:14:19.377" v="1546" actId="47"/>
        <pc:sldMkLst>
          <pc:docMk/>
          <pc:sldMk cId="4091808819" sldId="403"/>
        </pc:sldMkLst>
      </pc:sldChg>
      <pc:sldChg chg="modSp mod">
        <pc:chgData name="Enrico Gallinucci" userId="b06146b1-ee5b-4a4c-b3a5-2319e2ca0e51" providerId="ADAL" clId="{02FDAC8A-6FB4-4E57-88A0-CDC458D0B76F}" dt="2021-11-26T08:48:02.808" v="1065" actId="1035"/>
        <pc:sldMkLst>
          <pc:docMk/>
          <pc:sldMk cId="112629500" sldId="405"/>
        </pc:sldMkLst>
        <pc:spChg chg="mod">
          <ac:chgData name="Enrico Gallinucci" userId="b06146b1-ee5b-4a4c-b3a5-2319e2ca0e51" providerId="ADAL" clId="{02FDAC8A-6FB4-4E57-88A0-CDC458D0B76F}" dt="2021-11-26T08:48:02.808" v="1065" actId="1035"/>
          <ac:spMkLst>
            <pc:docMk/>
            <pc:sldMk cId="112629500" sldId="405"/>
            <ac:spMk id="5" creationId="{00000000-0000-0000-0000-000000000000}"/>
          </ac:spMkLst>
        </pc:spChg>
      </pc:sldChg>
      <pc:sldChg chg="addSp delSp modSp mod">
        <pc:chgData name="Enrico Gallinucci" userId="b06146b1-ee5b-4a4c-b3a5-2319e2ca0e51" providerId="ADAL" clId="{02FDAC8A-6FB4-4E57-88A0-CDC458D0B76F}" dt="2021-11-26T08:49:24.874" v="1118" actId="20577"/>
        <pc:sldMkLst>
          <pc:docMk/>
          <pc:sldMk cId="3392828288" sldId="406"/>
        </pc:sldMkLst>
        <pc:spChg chg="add del">
          <ac:chgData name="Enrico Gallinucci" userId="b06146b1-ee5b-4a4c-b3a5-2319e2ca0e51" providerId="ADAL" clId="{02FDAC8A-6FB4-4E57-88A0-CDC458D0B76F}" dt="2021-11-26T08:48:52.035" v="1076" actId="478"/>
          <ac:spMkLst>
            <pc:docMk/>
            <pc:sldMk cId="3392828288" sldId="406"/>
            <ac:spMk id="6" creationId="{00000000-0000-0000-0000-000000000000}"/>
          </ac:spMkLst>
        </pc:spChg>
        <pc:spChg chg="add mod ord">
          <ac:chgData name="Enrico Gallinucci" userId="b06146b1-ee5b-4a4c-b3a5-2319e2ca0e51" providerId="ADAL" clId="{02FDAC8A-6FB4-4E57-88A0-CDC458D0B76F}" dt="2021-11-26T08:48:26.645" v="1070" actId="6549"/>
          <ac:spMkLst>
            <pc:docMk/>
            <pc:sldMk cId="3392828288" sldId="406"/>
            <ac:spMk id="8" creationId="{3BA0DB25-1863-4C93-89AC-8CE12135E58F}"/>
          </ac:spMkLst>
        </pc:spChg>
        <pc:spChg chg="add mod ord">
          <ac:chgData name="Enrico Gallinucci" userId="b06146b1-ee5b-4a4c-b3a5-2319e2ca0e51" providerId="ADAL" clId="{02FDAC8A-6FB4-4E57-88A0-CDC458D0B76F}" dt="2021-11-26T08:49:24.874" v="1118" actId="20577"/>
          <ac:spMkLst>
            <pc:docMk/>
            <pc:sldMk cId="3392828288" sldId="406"/>
            <ac:spMk id="9" creationId="{C4646A3C-EA42-4327-BFA9-74A1F43347A1}"/>
          </ac:spMkLst>
        </pc:spChg>
      </pc:sldChg>
      <pc:sldChg chg="addSp delSp modSp mod">
        <pc:chgData name="Enrico Gallinucci" userId="b06146b1-ee5b-4a4c-b3a5-2319e2ca0e51" providerId="ADAL" clId="{02FDAC8A-6FB4-4E57-88A0-CDC458D0B76F}" dt="2021-11-26T08:49:49.650" v="1122" actId="478"/>
        <pc:sldMkLst>
          <pc:docMk/>
          <pc:sldMk cId="2896376448" sldId="407"/>
        </pc:sldMkLst>
        <pc:spChg chg="add mod ord">
          <ac:chgData name="Enrico Gallinucci" userId="b06146b1-ee5b-4a4c-b3a5-2319e2ca0e51" providerId="ADAL" clId="{02FDAC8A-6FB4-4E57-88A0-CDC458D0B76F}" dt="2021-11-26T08:49:45.048" v="1121"/>
          <ac:spMkLst>
            <pc:docMk/>
            <pc:sldMk cId="2896376448" sldId="407"/>
            <ac:spMk id="6" creationId="{44777429-840F-493F-9695-AD9A1AFACB94}"/>
          </ac:spMkLst>
        </pc:spChg>
        <pc:spChg chg="del">
          <ac:chgData name="Enrico Gallinucci" userId="b06146b1-ee5b-4a4c-b3a5-2319e2ca0e51" providerId="ADAL" clId="{02FDAC8A-6FB4-4E57-88A0-CDC458D0B76F}" dt="2021-11-26T08:49:49.650" v="1122" actId="478"/>
          <ac:spMkLst>
            <pc:docMk/>
            <pc:sldMk cId="2896376448" sldId="407"/>
            <ac:spMk id="7" creationId="{00000000-0000-0000-0000-000000000000}"/>
          </ac:spMkLst>
        </pc:spChg>
      </pc:sldChg>
      <pc:sldChg chg="addSp delSp modSp del mod">
        <pc:chgData name="Enrico Gallinucci" userId="b06146b1-ee5b-4a4c-b3a5-2319e2ca0e51" providerId="ADAL" clId="{02FDAC8A-6FB4-4E57-88A0-CDC458D0B76F}" dt="2021-11-26T09:19:03.938" v="1757" actId="47"/>
        <pc:sldMkLst>
          <pc:docMk/>
          <pc:sldMk cId="3194201" sldId="409"/>
        </pc:sldMkLst>
        <pc:spChg chg="mod">
          <ac:chgData name="Enrico Gallinucci" userId="b06146b1-ee5b-4a4c-b3a5-2319e2ca0e51" providerId="ADAL" clId="{02FDAC8A-6FB4-4E57-88A0-CDC458D0B76F}" dt="2021-11-26T08:54:01.047" v="1166" actId="122"/>
          <ac:spMkLst>
            <pc:docMk/>
            <pc:sldMk cId="3194201" sldId="409"/>
            <ac:spMk id="3" creationId="{00000000-0000-0000-0000-000000000000}"/>
          </ac:spMkLst>
        </pc:spChg>
        <pc:spChg chg="del">
          <ac:chgData name="Enrico Gallinucci" userId="b06146b1-ee5b-4a4c-b3a5-2319e2ca0e51" providerId="ADAL" clId="{02FDAC8A-6FB4-4E57-88A0-CDC458D0B76F}" dt="2021-11-26T08:51:09.556" v="1132" actId="478"/>
          <ac:spMkLst>
            <pc:docMk/>
            <pc:sldMk cId="3194201" sldId="409"/>
            <ac:spMk id="8" creationId="{00000000-0000-0000-0000-000000000000}"/>
          </ac:spMkLst>
        </pc:spChg>
        <pc:spChg chg="del">
          <ac:chgData name="Enrico Gallinucci" userId="b06146b1-ee5b-4a4c-b3a5-2319e2ca0e51" providerId="ADAL" clId="{02FDAC8A-6FB4-4E57-88A0-CDC458D0B76F}" dt="2021-11-26T08:51:10.466" v="1133" actId="478"/>
          <ac:spMkLst>
            <pc:docMk/>
            <pc:sldMk cId="3194201" sldId="409"/>
            <ac:spMk id="9" creationId="{00000000-0000-0000-0000-000000000000}"/>
          </ac:spMkLst>
        </pc:spChg>
        <pc:spChg chg="del">
          <ac:chgData name="Enrico Gallinucci" userId="b06146b1-ee5b-4a4c-b3a5-2319e2ca0e51" providerId="ADAL" clId="{02FDAC8A-6FB4-4E57-88A0-CDC458D0B76F}" dt="2021-11-26T08:50:42.967" v="1125" actId="478"/>
          <ac:spMkLst>
            <pc:docMk/>
            <pc:sldMk cId="3194201" sldId="409"/>
            <ac:spMk id="10" creationId="{00000000-0000-0000-0000-000000000000}"/>
          </ac:spMkLst>
        </pc:spChg>
        <pc:spChg chg="add del mod ord">
          <ac:chgData name="Enrico Gallinucci" userId="b06146b1-ee5b-4a4c-b3a5-2319e2ca0e51" providerId="ADAL" clId="{02FDAC8A-6FB4-4E57-88A0-CDC458D0B76F}" dt="2021-11-26T08:53:39.318" v="1149" actId="478"/>
          <ac:spMkLst>
            <pc:docMk/>
            <pc:sldMk cId="3194201" sldId="409"/>
            <ac:spMk id="11" creationId="{0BC702A9-B894-4257-8E3D-2B42C0D7A83C}"/>
          </ac:spMkLst>
        </pc:spChg>
        <pc:grpChg chg="add mod">
          <ac:chgData name="Enrico Gallinucci" userId="b06146b1-ee5b-4a4c-b3a5-2319e2ca0e51" providerId="ADAL" clId="{02FDAC8A-6FB4-4E57-88A0-CDC458D0B76F}" dt="2021-11-26T08:54:12.634" v="1168" actId="1076"/>
          <ac:grpSpMkLst>
            <pc:docMk/>
            <pc:sldMk cId="3194201" sldId="409"/>
            <ac:grpSpMk id="12" creationId="{9B957F89-BD48-4CBC-B43A-0961AA862F82}"/>
          </ac:grpSpMkLst>
        </pc:grpChg>
        <pc:picChg chg="add mod">
          <ac:chgData name="Enrico Gallinucci" userId="b06146b1-ee5b-4a4c-b3a5-2319e2ca0e51" providerId="ADAL" clId="{02FDAC8A-6FB4-4E57-88A0-CDC458D0B76F}" dt="2021-11-26T08:54:10.340" v="1167" actId="164"/>
          <ac:picMkLst>
            <pc:docMk/>
            <pc:sldMk cId="3194201" sldId="409"/>
            <ac:picMk id="5" creationId="{BA50BB2A-6EB0-41A3-97ED-E51B49C52561}"/>
          </ac:picMkLst>
        </pc:picChg>
        <pc:picChg chg="mod">
          <ac:chgData name="Enrico Gallinucci" userId="b06146b1-ee5b-4a4c-b3a5-2319e2ca0e51" providerId="ADAL" clId="{02FDAC8A-6FB4-4E57-88A0-CDC458D0B76F}" dt="2021-11-26T08:54:10.340" v="1167" actId="164"/>
          <ac:picMkLst>
            <pc:docMk/>
            <pc:sldMk cId="3194201" sldId="409"/>
            <ac:picMk id="6" creationId="{00000000-0000-0000-0000-000000000000}"/>
          </ac:picMkLst>
        </pc:picChg>
        <pc:picChg chg="mod">
          <ac:chgData name="Enrico Gallinucci" userId="b06146b1-ee5b-4a4c-b3a5-2319e2ca0e51" providerId="ADAL" clId="{02FDAC8A-6FB4-4E57-88A0-CDC458D0B76F}" dt="2021-11-26T08:54:10.340" v="1167" actId="164"/>
          <ac:picMkLst>
            <pc:docMk/>
            <pc:sldMk cId="3194201" sldId="409"/>
            <ac:picMk id="7" creationId="{00000000-0000-0000-0000-000000000000}"/>
          </ac:picMkLst>
        </pc:picChg>
      </pc:sldChg>
      <pc:sldChg chg="modSp mod">
        <pc:chgData name="Enrico Gallinucci" userId="b06146b1-ee5b-4a4c-b3a5-2319e2ca0e51" providerId="ADAL" clId="{02FDAC8A-6FB4-4E57-88A0-CDC458D0B76F}" dt="2021-11-26T10:32:17.401" v="1764" actId="114"/>
        <pc:sldMkLst>
          <pc:docMk/>
          <pc:sldMk cId="424262971" sldId="412"/>
        </pc:sldMkLst>
        <pc:spChg chg="mod">
          <ac:chgData name="Enrico Gallinucci" userId="b06146b1-ee5b-4a4c-b3a5-2319e2ca0e51" providerId="ADAL" clId="{02FDAC8A-6FB4-4E57-88A0-CDC458D0B76F}" dt="2021-11-26T10:32:17.401" v="1764" actId="114"/>
          <ac:spMkLst>
            <pc:docMk/>
            <pc:sldMk cId="424262971" sldId="412"/>
            <ac:spMk id="3" creationId="{00000000-0000-0000-0000-000000000000}"/>
          </ac:spMkLst>
        </pc:spChg>
      </pc:sldChg>
      <pc:sldChg chg="modSp new mod">
        <pc:chgData name="Enrico Gallinucci" userId="b06146b1-ee5b-4a4c-b3a5-2319e2ca0e51" providerId="ADAL" clId="{02FDAC8A-6FB4-4E57-88A0-CDC458D0B76F}" dt="2021-11-26T08:14:13.854" v="79" actId="20577"/>
        <pc:sldMkLst>
          <pc:docMk/>
          <pc:sldMk cId="2094799868" sldId="414"/>
        </pc:sldMkLst>
        <pc:spChg chg="mod">
          <ac:chgData name="Enrico Gallinucci" userId="b06146b1-ee5b-4a4c-b3a5-2319e2ca0e51" providerId="ADAL" clId="{02FDAC8A-6FB4-4E57-88A0-CDC458D0B76F}" dt="2021-11-26T08:14:08.717" v="54" actId="20577"/>
          <ac:spMkLst>
            <pc:docMk/>
            <pc:sldMk cId="2094799868" sldId="414"/>
            <ac:spMk id="2" creationId="{9D24ECF6-5CF2-4A08-A346-09CBD3C27D12}"/>
          </ac:spMkLst>
        </pc:spChg>
        <pc:spChg chg="mod">
          <ac:chgData name="Enrico Gallinucci" userId="b06146b1-ee5b-4a4c-b3a5-2319e2ca0e51" providerId="ADAL" clId="{02FDAC8A-6FB4-4E57-88A0-CDC458D0B76F}" dt="2021-11-26T08:14:13.854" v="79" actId="20577"/>
          <ac:spMkLst>
            <pc:docMk/>
            <pc:sldMk cId="2094799868" sldId="414"/>
            <ac:spMk id="3" creationId="{2C18E3C2-6EA5-49EA-BE85-D36883B6B9B0}"/>
          </ac:spMkLst>
        </pc:spChg>
      </pc:sldChg>
      <pc:sldChg chg="new del">
        <pc:chgData name="Enrico Gallinucci" userId="b06146b1-ee5b-4a4c-b3a5-2319e2ca0e51" providerId="ADAL" clId="{02FDAC8A-6FB4-4E57-88A0-CDC458D0B76F}" dt="2021-11-26T08:12:39.600" v="39" actId="47"/>
        <pc:sldMkLst>
          <pc:docMk/>
          <pc:sldMk cId="2346313127" sldId="414"/>
        </pc:sldMkLst>
      </pc:sldChg>
      <pc:sldChg chg="modSp add mod">
        <pc:chgData name="Enrico Gallinucci" userId="b06146b1-ee5b-4a4c-b3a5-2319e2ca0e51" providerId="ADAL" clId="{02FDAC8A-6FB4-4E57-88A0-CDC458D0B76F}" dt="2021-11-26T09:06:10.558" v="1344" actId="20577"/>
        <pc:sldMkLst>
          <pc:docMk/>
          <pc:sldMk cId="1971649740" sldId="415"/>
        </pc:sldMkLst>
        <pc:spChg chg="mod">
          <ac:chgData name="Enrico Gallinucci" userId="b06146b1-ee5b-4a4c-b3a5-2319e2ca0e51" providerId="ADAL" clId="{02FDAC8A-6FB4-4E57-88A0-CDC458D0B76F}" dt="2021-11-26T08:28:22.605" v="370" actId="20577"/>
          <ac:spMkLst>
            <pc:docMk/>
            <pc:sldMk cId="1971649740" sldId="415"/>
            <ac:spMk id="2" creationId="{00000000-0000-0000-0000-000000000000}"/>
          </ac:spMkLst>
        </pc:spChg>
        <pc:spChg chg="mod">
          <ac:chgData name="Enrico Gallinucci" userId="b06146b1-ee5b-4a4c-b3a5-2319e2ca0e51" providerId="ADAL" clId="{02FDAC8A-6FB4-4E57-88A0-CDC458D0B76F}" dt="2021-11-26T09:06:10.558" v="1344" actId="20577"/>
          <ac:spMkLst>
            <pc:docMk/>
            <pc:sldMk cId="1971649740" sldId="415"/>
            <ac:spMk id="3" creationId="{00000000-0000-0000-0000-000000000000}"/>
          </ac:spMkLst>
        </pc:spChg>
      </pc:sldChg>
      <pc:sldChg chg="addSp modSp new mod">
        <pc:chgData name="Enrico Gallinucci" userId="b06146b1-ee5b-4a4c-b3a5-2319e2ca0e51" providerId="ADAL" clId="{02FDAC8A-6FB4-4E57-88A0-CDC458D0B76F}" dt="2021-11-26T10:32:06.159" v="1763" actId="1076"/>
        <pc:sldMkLst>
          <pc:docMk/>
          <pc:sldMk cId="44394704" sldId="416"/>
        </pc:sldMkLst>
        <pc:spChg chg="mod">
          <ac:chgData name="Enrico Gallinucci" userId="b06146b1-ee5b-4a4c-b3a5-2319e2ca0e51" providerId="ADAL" clId="{02FDAC8A-6FB4-4E57-88A0-CDC458D0B76F}" dt="2021-11-26T09:10:26.689" v="1389" actId="20577"/>
          <ac:spMkLst>
            <pc:docMk/>
            <pc:sldMk cId="44394704" sldId="416"/>
            <ac:spMk id="2" creationId="{8E5F7D61-3FBB-4285-8F20-D3A7980E34DD}"/>
          </ac:spMkLst>
        </pc:spChg>
        <pc:spChg chg="mod">
          <ac:chgData name="Enrico Gallinucci" userId="b06146b1-ee5b-4a4c-b3a5-2319e2ca0e51" providerId="ADAL" clId="{02FDAC8A-6FB4-4E57-88A0-CDC458D0B76F}" dt="2021-11-26T10:31:40.266" v="1761" actId="114"/>
          <ac:spMkLst>
            <pc:docMk/>
            <pc:sldMk cId="44394704" sldId="416"/>
            <ac:spMk id="3" creationId="{8A3B2FD4-50BE-474E-8950-A53983A62E45}"/>
          </ac:spMkLst>
        </pc:spChg>
        <pc:grpChg chg="add mod">
          <ac:chgData name="Enrico Gallinucci" userId="b06146b1-ee5b-4a4c-b3a5-2319e2ca0e51" providerId="ADAL" clId="{02FDAC8A-6FB4-4E57-88A0-CDC458D0B76F}" dt="2021-11-26T10:32:06.159" v="1763" actId="1076"/>
          <ac:grpSpMkLst>
            <pc:docMk/>
            <pc:sldMk cId="44394704" sldId="416"/>
            <ac:grpSpMk id="7" creationId="{0B090ABC-F170-4327-9B49-624EEC49C965}"/>
          </ac:grpSpMkLst>
        </pc:grpChg>
        <pc:picChg chg="mod">
          <ac:chgData name="Enrico Gallinucci" userId="b06146b1-ee5b-4a4c-b3a5-2319e2ca0e51" providerId="ADAL" clId="{02FDAC8A-6FB4-4E57-88A0-CDC458D0B76F}" dt="2021-11-26T09:16:03.830" v="1644"/>
          <ac:picMkLst>
            <pc:docMk/>
            <pc:sldMk cId="44394704" sldId="416"/>
            <ac:picMk id="8" creationId="{3747D62B-A538-48DD-9C1B-58D2F0D0B028}"/>
          </ac:picMkLst>
        </pc:picChg>
        <pc:picChg chg="mod">
          <ac:chgData name="Enrico Gallinucci" userId="b06146b1-ee5b-4a4c-b3a5-2319e2ca0e51" providerId="ADAL" clId="{02FDAC8A-6FB4-4E57-88A0-CDC458D0B76F}" dt="2021-11-26T09:16:03.830" v="1644"/>
          <ac:picMkLst>
            <pc:docMk/>
            <pc:sldMk cId="44394704" sldId="416"/>
            <ac:picMk id="9" creationId="{F99B4357-14E0-4571-9142-4BEF42C0701A}"/>
          </ac:picMkLst>
        </pc:picChg>
        <pc:picChg chg="mod">
          <ac:chgData name="Enrico Gallinucci" userId="b06146b1-ee5b-4a4c-b3a5-2319e2ca0e51" providerId="ADAL" clId="{02FDAC8A-6FB4-4E57-88A0-CDC458D0B76F}" dt="2021-11-26T09:16:03.830" v="1644"/>
          <ac:picMkLst>
            <pc:docMk/>
            <pc:sldMk cId="44394704" sldId="416"/>
            <ac:picMk id="10" creationId="{05400DCB-26EA-4413-8188-B3720CF00E51}"/>
          </ac:picMkLst>
        </pc:picChg>
      </pc:sldChg>
      <pc:sldChg chg="modSp add del mod">
        <pc:chgData name="Enrico Gallinucci" userId="b06146b1-ee5b-4a4c-b3a5-2319e2ca0e51" providerId="ADAL" clId="{02FDAC8A-6FB4-4E57-88A0-CDC458D0B76F}" dt="2021-11-26T08:38:48.431" v="1009" actId="47"/>
        <pc:sldMkLst>
          <pc:docMk/>
          <pc:sldMk cId="642013346" sldId="416"/>
        </pc:sldMkLst>
        <pc:spChg chg="mod">
          <ac:chgData name="Enrico Gallinucci" userId="b06146b1-ee5b-4a4c-b3a5-2319e2ca0e51" providerId="ADAL" clId="{02FDAC8A-6FB4-4E57-88A0-CDC458D0B76F}" dt="2021-11-26T08:36:28.822" v="818" actId="20577"/>
          <ac:spMkLst>
            <pc:docMk/>
            <pc:sldMk cId="642013346" sldId="416"/>
            <ac:spMk id="2" creationId="{00000000-0000-0000-0000-000000000000}"/>
          </ac:spMkLst>
        </pc:spChg>
      </pc:sldChg>
      <pc:sldChg chg="modSp new del mod">
        <pc:chgData name="Enrico Gallinucci" userId="b06146b1-ee5b-4a4c-b3a5-2319e2ca0e51" providerId="ADAL" clId="{02FDAC8A-6FB4-4E57-88A0-CDC458D0B76F}" dt="2021-11-26T09:03:03.401" v="1237" actId="47"/>
        <pc:sldMkLst>
          <pc:docMk/>
          <pc:sldMk cId="2719464586" sldId="416"/>
        </pc:sldMkLst>
        <pc:spChg chg="mod">
          <ac:chgData name="Enrico Gallinucci" userId="b06146b1-ee5b-4a4c-b3a5-2319e2ca0e51" providerId="ADAL" clId="{02FDAC8A-6FB4-4E57-88A0-CDC458D0B76F}" dt="2021-11-26T08:54:33.946" v="1179" actId="20577"/>
          <ac:spMkLst>
            <pc:docMk/>
            <pc:sldMk cId="2719464586" sldId="416"/>
            <ac:spMk id="2" creationId="{8649D33E-D57A-42E1-A44E-1F50B7457F1A}"/>
          </ac:spMkLst>
        </pc:spChg>
        <pc:spChg chg="mod">
          <ac:chgData name="Enrico Gallinucci" userId="b06146b1-ee5b-4a4c-b3a5-2319e2ca0e51" providerId="ADAL" clId="{02FDAC8A-6FB4-4E57-88A0-CDC458D0B76F}" dt="2021-11-26T08:55:05.427" v="1236" actId="20577"/>
          <ac:spMkLst>
            <pc:docMk/>
            <pc:sldMk cId="2719464586" sldId="416"/>
            <ac:spMk id="3" creationId="{FCF7FE8A-A1F0-4FF9-8A39-DF4BFAA806CF}"/>
          </ac:spMkLst>
        </pc:spChg>
      </pc:sldChg>
      <pc:sldChg chg="modSp new del mod">
        <pc:chgData name="Enrico Gallinucci" userId="b06146b1-ee5b-4a4c-b3a5-2319e2ca0e51" providerId="ADAL" clId="{02FDAC8A-6FB4-4E57-88A0-CDC458D0B76F}" dt="2021-11-26T08:38:49.223" v="1010" actId="47"/>
        <pc:sldMkLst>
          <pc:docMk/>
          <pc:sldMk cId="51479605" sldId="417"/>
        </pc:sldMkLst>
        <pc:spChg chg="mod">
          <ac:chgData name="Enrico Gallinucci" userId="b06146b1-ee5b-4a4c-b3a5-2319e2ca0e51" providerId="ADAL" clId="{02FDAC8A-6FB4-4E57-88A0-CDC458D0B76F}" dt="2021-11-26T08:36:47.374" v="833" actId="20577"/>
          <ac:spMkLst>
            <pc:docMk/>
            <pc:sldMk cId="51479605" sldId="417"/>
            <ac:spMk id="2" creationId="{3FD14A36-5D96-4D43-BB63-EEEB07B4E888}"/>
          </ac:spMkLst>
        </pc:spChg>
        <pc:spChg chg="mod">
          <ac:chgData name="Enrico Gallinucci" userId="b06146b1-ee5b-4a4c-b3a5-2319e2ca0e51" providerId="ADAL" clId="{02FDAC8A-6FB4-4E57-88A0-CDC458D0B76F}" dt="2021-11-26T08:37:50.109" v="990" actId="20577"/>
          <ac:spMkLst>
            <pc:docMk/>
            <pc:sldMk cId="51479605" sldId="417"/>
            <ac:spMk id="3" creationId="{B447DC3A-B5A7-403C-93A8-82D22563C44F}"/>
          </ac:spMkLst>
        </pc:spChg>
      </pc:sldChg>
      <pc:sldMasterChg chg="modSldLayout">
        <pc:chgData name="Enrico Gallinucci" userId="b06146b1-ee5b-4a4c-b3a5-2319e2ca0e51" providerId="ADAL" clId="{02FDAC8A-6FB4-4E57-88A0-CDC458D0B76F}" dt="2021-11-26T08:13:18.179" v="40"/>
        <pc:sldMasterMkLst>
          <pc:docMk/>
          <pc:sldMasterMk cId="762068519" sldId="2147483648"/>
        </pc:sldMasterMkLst>
        <pc:sldLayoutChg chg="setBg">
          <pc:chgData name="Enrico Gallinucci" userId="b06146b1-ee5b-4a4c-b3a5-2319e2ca0e51" providerId="ADAL" clId="{02FDAC8A-6FB4-4E57-88A0-CDC458D0B76F}" dt="2021-11-26T08:13:18.179" v="40"/>
          <pc:sldLayoutMkLst>
            <pc:docMk/>
            <pc:sldMasterMk cId="762068519" sldId="2147483648"/>
            <pc:sldLayoutMk cId="2600181940" sldId="2147483651"/>
          </pc:sldLayoutMkLst>
        </pc:sldLayoutChg>
      </pc:sldMasterChg>
    </pc:docChg>
  </pc:docChgLst>
  <pc:docChgLst>
    <pc:chgData name="Enrico Gallinucci" userId="b06146b1-ee5b-4a4c-b3a5-2319e2ca0e51" providerId="ADAL" clId="{ADA388E2-5A8E-4D2A-88FC-334C57254FCD}"/>
    <pc:docChg chg="undo redo custSel addSld delSld modSld sldOrd modMainMaster addSection delSection modSection">
      <pc:chgData name="Enrico Gallinucci" userId="b06146b1-ee5b-4a4c-b3a5-2319e2ca0e51" providerId="ADAL" clId="{ADA388E2-5A8E-4D2A-88FC-334C57254FCD}" dt="2021-11-23T08:27:26.903" v="24483" actId="17846"/>
      <pc:docMkLst>
        <pc:docMk/>
      </pc:docMkLst>
      <pc:sldChg chg="del">
        <pc:chgData name="Enrico Gallinucci" userId="b06146b1-ee5b-4a4c-b3a5-2319e2ca0e51" providerId="ADAL" clId="{ADA388E2-5A8E-4D2A-88FC-334C57254FCD}" dt="2021-09-21T06:33:43.774" v="1" actId="47"/>
        <pc:sldMkLst>
          <pc:docMk/>
          <pc:sldMk cId="4268520771" sldId="274"/>
        </pc:sldMkLst>
      </pc:sldChg>
      <pc:sldChg chg="del">
        <pc:chgData name="Enrico Gallinucci" userId="b06146b1-ee5b-4a4c-b3a5-2319e2ca0e51" providerId="ADAL" clId="{ADA388E2-5A8E-4D2A-88FC-334C57254FCD}" dt="2021-09-21T06:33:43.774" v="1" actId="47"/>
        <pc:sldMkLst>
          <pc:docMk/>
          <pc:sldMk cId="2311586796" sldId="301"/>
        </pc:sldMkLst>
      </pc:sldChg>
      <pc:sldChg chg="del">
        <pc:chgData name="Enrico Gallinucci" userId="b06146b1-ee5b-4a4c-b3a5-2319e2ca0e51" providerId="ADAL" clId="{ADA388E2-5A8E-4D2A-88FC-334C57254FCD}" dt="2021-09-21T06:33:43.774" v="1" actId="47"/>
        <pc:sldMkLst>
          <pc:docMk/>
          <pc:sldMk cId="1545230096" sldId="302"/>
        </pc:sldMkLst>
      </pc:sldChg>
      <pc:sldChg chg="del">
        <pc:chgData name="Enrico Gallinucci" userId="b06146b1-ee5b-4a4c-b3a5-2319e2ca0e51" providerId="ADAL" clId="{ADA388E2-5A8E-4D2A-88FC-334C57254FCD}" dt="2021-09-21T06:33:43.774" v="1" actId="47"/>
        <pc:sldMkLst>
          <pc:docMk/>
          <pc:sldMk cId="2648958255" sldId="304"/>
        </pc:sldMkLst>
      </pc:sldChg>
      <pc:sldChg chg="del">
        <pc:chgData name="Enrico Gallinucci" userId="b06146b1-ee5b-4a4c-b3a5-2319e2ca0e51" providerId="ADAL" clId="{ADA388E2-5A8E-4D2A-88FC-334C57254FCD}" dt="2021-09-21T06:33:43.774" v="1" actId="47"/>
        <pc:sldMkLst>
          <pc:docMk/>
          <pc:sldMk cId="566102709" sldId="305"/>
        </pc:sldMkLst>
      </pc:sldChg>
      <pc:sldChg chg="del">
        <pc:chgData name="Enrico Gallinucci" userId="b06146b1-ee5b-4a4c-b3a5-2319e2ca0e51" providerId="ADAL" clId="{ADA388E2-5A8E-4D2A-88FC-334C57254FCD}" dt="2021-09-21T06:33:43.774" v="1" actId="47"/>
        <pc:sldMkLst>
          <pc:docMk/>
          <pc:sldMk cId="667602884" sldId="306"/>
        </pc:sldMkLst>
      </pc:sldChg>
      <pc:sldChg chg="del">
        <pc:chgData name="Enrico Gallinucci" userId="b06146b1-ee5b-4a4c-b3a5-2319e2ca0e51" providerId="ADAL" clId="{ADA388E2-5A8E-4D2A-88FC-334C57254FCD}" dt="2021-09-21T06:33:43.774" v="1" actId="47"/>
        <pc:sldMkLst>
          <pc:docMk/>
          <pc:sldMk cId="309836667" sldId="307"/>
        </pc:sldMkLst>
      </pc:sldChg>
      <pc:sldChg chg="del">
        <pc:chgData name="Enrico Gallinucci" userId="b06146b1-ee5b-4a4c-b3a5-2319e2ca0e51" providerId="ADAL" clId="{ADA388E2-5A8E-4D2A-88FC-334C57254FCD}" dt="2021-09-21T06:33:43.774" v="1" actId="47"/>
        <pc:sldMkLst>
          <pc:docMk/>
          <pc:sldMk cId="920089462" sldId="308"/>
        </pc:sldMkLst>
      </pc:sldChg>
      <pc:sldChg chg="del">
        <pc:chgData name="Enrico Gallinucci" userId="b06146b1-ee5b-4a4c-b3a5-2319e2ca0e51" providerId="ADAL" clId="{ADA388E2-5A8E-4D2A-88FC-334C57254FCD}" dt="2021-09-21T06:33:43.774" v="1" actId="47"/>
        <pc:sldMkLst>
          <pc:docMk/>
          <pc:sldMk cId="2276438761" sldId="309"/>
        </pc:sldMkLst>
      </pc:sldChg>
      <pc:sldChg chg="del">
        <pc:chgData name="Enrico Gallinucci" userId="b06146b1-ee5b-4a4c-b3a5-2319e2ca0e51" providerId="ADAL" clId="{ADA388E2-5A8E-4D2A-88FC-334C57254FCD}" dt="2021-09-21T06:33:43.774" v="1" actId="47"/>
        <pc:sldMkLst>
          <pc:docMk/>
          <pc:sldMk cId="3490297813" sldId="310"/>
        </pc:sldMkLst>
      </pc:sldChg>
      <pc:sldChg chg="del">
        <pc:chgData name="Enrico Gallinucci" userId="b06146b1-ee5b-4a4c-b3a5-2319e2ca0e51" providerId="ADAL" clId="{ADA388E2-5A8E-4D2A-88FC-334C57254FCD}" dt="2021-09-21T06:33:43.774" v="1" actId="47"/>
        <pc:sldMkLst>
          <pc:docMk/>
          <pc:sldMk cId="620998578" sldId="311"/>
        </pc:sldMkLst>
      </pc:sldChg>
      <pc:sldChg chg="del">
        <pc:chgData name="Enrico Gallinucci" userId="b06146b1-ee5b-4a4c-b3a5-2319e2ca0e51" providerId="ADAL" clId="{ADA388E2-5A8E-4D2A-88FC-334C57254FCD}" dt="2021-09-21T06:33:43.774" v="1" actId="47"/>
        <pc:sldMkLst>
          <pc:docMk/>
          <pc:sldMk cId="3351298941" sldId="312"/>
        </pc:sldMkLst>
      </pc:sldChg>
      <pc:sldChg chg="del">
        <pc:chgData name="Enrico Gallinucci" userId="b06146b1-ee5b-4a4c-b3a5-2319e2ca0e51" providerId="ADAL" clId="{ADA388E2-5A8E-4D2A-88FC-334C57254FCD}" dt="2021-09-21T06:33:43.774" v="1" actId="47"/>
        <pc:sldMkLst>
          <pc:docMk/>
          <pc:sldMk cId="411269056" sldId="313"/>
        </pc:sldMkLst>
      </pc:sldChg>
      <pc:sldChg chg="del">
        <pc:chgData name="Enrico Gallinucci" userId="b06146b1-ee5b-4a4c-b3a5-2319e2ca0e51" providerId="ADAL" clId="{ADA388E2-5A8E-4D2A-88FC-334C57254FCD}" dt="2021-09-21T06:33:43.774" v="1" actId="47"/>
        <pc:sldMkLst>
          <pc:docMk/>
          <pc:sldMk cId="1691651170" sldId="314"/>
        </pc:sldMkLst>
      </pc:sldChg>
      <pc:sldChg chg="del">
        <pc:chgData name="Enrico Gallinucci" userId="b06146b1-ee5b-4a4c-b3a5-2319e2ca0e51" providerId="ADAL" clId="{ADA388E2-5A8E-4D2A-88FC-334C57254FCD}" dt="2021-09-21T06:33:43.774" v="1" actId="47"/>
        <pc:sldMkLst>
          <pc:docMk/>
          <pc:sldMk cId="3821867186" sldId="315"/>
        </pc:sldMkLst>
      </pc:sldChg>
      <pc:sldChg chg="del">
        <pc:chgData name="Enrico Gallinucci" userId="b06146b1-ee5b-4a4c-b3a5-2319e2ca0e51" providerId="ADAL" clId="{ADA388E2-5A8E-4D2A-88FC-334C57254FCD}" dt="2021-09-21T06:33:43.774" v="1" actId="47"/>
        <pc:sldMkLst>
          <pc:docMk/>
          <pc:sldMk cId="1735154358" sldId="316"/>
        </pc:sldMkLst>
      </pc:sldChg>
      <pc:sldChg chg="del">
        <pc:chgData name="Enrico Gallinucci" userId="b06146b1-ee5b-4a4c-b3a5-2319e2ca0e51" providerId="ADAL" clId="{ADA388E2-5A8E-4D2A-88FC-334C57254FCD}" dt="2021-09-21T06:33:43.774" v="1" actId="47"/>
        <pc:sldMkLst>
          <pc:docMk/>
          <pc:sldMk cId="1994900909" sldId="319"/>
        </pc:sldMkLst>
      </pc:sldChg>
      <pc:sldChg chg="del">
        <pc:chgData name="Enrico Gallinucci" userId="b06146b1-ee5b-4a4c-b3a5-2319e2ca0e51" providerId="ADAL" clId="{ADA388E2-5A8E-4D2A-88FC-334C57254FCD}" dt="2021-09-21T06:33:43.774" v="1" actId="47"/>
        <pc:sldMkLst>
          <pc:docMk/>
          <pc:sldMk cId="3602834229" sldId="321"/>
        </pc:sldMkLst>
      </pc:sldChg>
      <pc:sldChg chg="del">
        <pc:chgData name="Enrico Gallinucci" userId="b06146b1-ee5b-4a4c-b3a5-2319e2ca0e51" providerId="ADAL" clId="{ADA388E2-5A8E-4D2A-88FC-334C57254FCD}" dt="2021-09-21T06:33:43.774" v="1" actId="47"/>
        <pc:sldMkLst>
          <pc:docMk/>
          <pc:sldMk cId="654334592" sldId="322"/>
        </pc:sldMkLst>
      </pc:sldChg>
      <pc:sldChg chg="del">
        <pc:chgData name="Enrico Gallinucci" userId="b06146b1-ee5b-4a4c-b3a5-2319e2ca0e51" providerId="ADAL" clId="{ADA388E2-5A8E-4D2A-88FC-334C57254FCD}" dt="2021-09-21T06:33:43.774" v="1" actId="47"/>
        <pc:sldMkLst>
          <pc:docMk/>
          <pc:sldMk cId="1543795421" sldId="323"/>
        </pc:sldMkLst>
      </pc:sldChg>
      <pc:sldChg chg="del">
        <pc:chgData name="Enrico Gallinucci" userId="b06146b1-ee5b-4a4c-b3a5-2319e2ca0e51" providerId="ADAL" clId="{ADA388E2-5A8E-4D2A-88FC-334C57254FCD}" dt="2021-09-21T06:33:43.774" v="1" actId="47"/>
        <pc:sldMkLst>
          <pc:docMk/>
          <pc:sldMk cId="256290506" sldId="324"/>
        </pc:sldMkLst>
      </pc:sldChg>
      <pc:sldChg chg="addSp delSp modSp mod">
        <pc:chgData name="Enrico Gallinucci" userId="b06146b1-ee5b-4a4c-b3a5-2319e2ca0e51" providerId="ADAL" clId="{ADA388E2-5A8E-4D2A-88FC-334C57254FCD}" dt="2021-09-21T06:58:08.531" v="513"/>
        <pc:sldMkLst>
          <pc:docMk/>
          <pc:sldMk cId="181768394" sldId="325"/>
        </pc:sldMkLst>
        <pc:spChg chg="del">
          <ac:chgData name="Enrico Gallinucci" userId="b06146b1-ee5b-4a4c-b3a5-2319e2ca0e51" providerId="ADAL" clId="{ADA388E2-5A8E-4D2A-88FC-334C57254FCD}" dt="2021-09-21T06:58:08.349" v="512" actId="478"/>
          <ac:spMkLst>
            <pc:docMk/>
            <pc:sldMk cId="181768394" sldId="325"/>
            <ac:spMk id="4" creationId="{155CFC28-2E47-48BF-8D11-DCC3C8AE2396}"/>
          </ac:spMkLst>
        </pc:spChg>
        <pc:spChg chg="mod">
          <ac:chgData name="Enrico Gallinucci" userId="b06146b1-ee5b-4a4c-b3a5-2319e2ca0e51" providerId="ADAL" clId="{ADA388E2-5A8E-4D2A-88FC-334C57254FCD}" dt="2021-09-21T06:34:23.700" v="49" actId="27636"/>
          <ac:spMkLst>
            <pc:docMk/>
            <pc:sldMk cId="181768394" sldId="325"/>
            <ac:spMk id="6" creationId="{C986A734-1421-41AB-A32C-35BF376CFDC6}"/>
          </ac:spMkLst>
        </pc:spChg>
        <pc:spChg chg="mod">
          <ac:chgData name="Enrico Gallinucci" userId="b06146b1-ee5b-4a4c-b3a5-2319e2ca0e51" providerId="ADAL" clId="{ADA388E2-5A8E-4D2A-88FC-334C57254FCD}" dt="2021-09-21T06:34:26.480" v="57" actId="20577"/>
          <ac:spMkLst>
            <pc:docMk/>
            <pc:sldMk cId="181768394" sldId="325"/>
            <ac:spMk id="7" creationId="{7623A7D1-6BCC-4DC7-A8CE-B6EA9E4F5C52}"/>
          </ac:spMkLst>
        </pc:spChg>
        <pc:spChg chg="add mod">
          <ac:chgData name="Enrico Gallinucci" userId="b06146b1-ee5b-4a4c-b3a5-2319e2ca0e51" providerId="ADAL" clId="{ADA388E2-5A8E-4D2A-88FC-334C57254FCD}" dt="2021-09-21T06:58:08.531" v="513"/>
          <ac:spMkLst>
            <pc:docMk/>
            <pc:sldMk cId="181768394" sldId="325"/>
            <ac:spMk id="8" creationId="{7A7C14FD-D316-45D8-A2A8-DB951AE16B4B}"/>
          </ac:spMkLst>
        </pc:spChg>
      </pc:sldChg>
      <pc:sldChg chg="del">
        <pc:chgData name="Enrico Gallinucci" userId="b06146b1-ee5b-4a4c-b3a5-2319e2ca0e51" providerId="ADAL" clId="{ADA388E2-5A8E-4D2A-88FC-334C57254FCD}" dt="2021-09-21T06:33:22.499" v="0" actId="47"/>
        <pc:sldMkLst>
          <pc:docMk/>
          <pc:sldMk cId="110480035" sldId="326"/>
        </pc:sldMkLst>
      </pc:sldChg>
      <pc:sldChg chg="del">
        <pc:chgData name="Enrico Gallinucci" userId="b06146b1-ee5b-4a4c-b3a5-2319e2ca0e51" providerId="ADAL" clId="{ADA388E2-5A8E-4D2A-88FC-334C57254FCD}" dt="2021-09-21T06:33:22.499" v="0" actId="47"/>
        <pc:sldMkLst>
          <pc:docMk/>
          <pc:sldMk cId="3045417426" sldId="327"/>
        </pc:sldMkLst>
      </pc:sldChg>
      <pc:sldChg chg="del">
        <pc:chgData name="Enrico Gallinucci" userId="b06146b1-ee5b-4a4c-b3a5-2319e2ca0e51" providerId="ADAL" clId="{ADA388E2-5A8E-4D2A-88FC-334C57254FCD}" dt="2021-09-21T06:33:22.499" v="0" actId="47"/>
        <pc:sldMkLst>
          <pc:docMk/>
          <pc:sldMk cId="670466053" sldId="328"/>
        </pc:sldMkLst>
      </pc:sldChg>
      <pc:sldChg chg="del">
        <pc:chgData name="Enrico Gallinucci" userId="b06146b1-ee5b-4a4c-b3a5-2319e2ca0e51" providerId="ADAL" clId="{ADA388E2-5A8E-4D2A-88FC-334C57254FCD}" dt="2021-09-21T06:33:22.499" v="0" actId="47"/>
        <pc:sldMkLst>
          <pc:docMk/>
          <pc:sldMk cId="1949850226" sldId="329"/>
        </pc:sldMkLst>
      </pc:sldChg>
      <pc:sldChg chg="addSp delSp modSp del mod">
        <pc:chgData name="Enrico Gallinucci" userId="b06146b1-ee5b-4a4c-b3a5-2319e2ca0e51" providerId="ADAL" clId="{ADA388E2-5A8E-4D2A-88FC-334C57254FCD}" dt="2021-09-21T08:36:23.375" v="2020" actId="47"/>
        <pc:sldMkLst>
          <pc:docMk/>
          <pc:sldMk cId="2119612486" sldId="330"/>
        </pc:sldMkLst>
        <pc:spChg chg="del">
          <ac:chgData name="Enrico Gallinucci" userId="b06146b1-ee5b-4a4c-b3a5-2319e2ca0e51" providerId="ADAL" clId="{ADA388E2-5A8E-4D2A-88FC-334C57254FCD}" dt="2021-09-21T06:57:55.401" v="484" actId="478"/>
          <ac:spMkLst>
            <pc:docMk/>
            <pc:sldMk cId="2119612486" sldId="330"/>
            <ac:spMk id="4" creationId="{155CFC28-2E47-48BF-8D11-DCC3C8AE2396}"/>
          </ac:spMkLst>
        </pc:spChg>
        <pc:spChg chg="mod">
          <ac:chgData name="Enrico Gallinucci" userId="b06146b1-ee5b-4a4c-b3a5-2319e2ca0e51" providerId="ADAL" clId="{ADA388E2-5A8E-4D2A-88FC-334C57254FCD}" dt="2021-09-21T06:55:46.029" v="424" actId="20577"/>
          <ac:spMkLst>
            <pc:docMk/>
            <pc:sldMk cId="2119612486" sldId="330"/>
            <ac:spMk id="6" creationId="{C986A734-1421-41AB-A32C-35BF376CFDC6}"/>
          </ac:spMkLst>
        </pc:spChg>
        <pc:spChg chg="mod">
          <ac:chgData name="Enrico Gallinucci" userId="b06146b1-ee5b-4a4c-b3a5-2319e2ca0e51" providerId="ADAL" clId="{ADA388E2-5A8E-4D2A-88FC-334C57254FCD}" dt="2021-09-21T07:30:25.661" v="643"/>
          <ac:spMkLst>
            <pc:docMk/>
            <pc:sldMk cId="2119612486" sldId="330"/>
            <ac:spMk id="7" creationId="{7623A7D1-6BCC-4DC7-A8CE-B6EA9E4F5C52}"/>
          </ac:spMkLst>
        </pc:spChg>
        <pc:spChg chg="add mod">
          <ac:chgData name="Enrico Gallinucci" userId="b06146b1-ee5b-4a4c-b3a5-2319e2ca0e51" providerId="ADAL" clId="{ADA388E2-5A8E-4D2A-88FC-334C57254FCD}" dt="2021-09-21T06:57:55.538" v="485"/>
          <ac:spMkLst>
            <pc:docMk/>
            <pc:sldMk cId="2119612486" sldId="330"/>
            <ac:spMk id="8" creationId="{2EA0A3A0-77E8-47CF-AD84-2A8CB47EF17A}"/>
          </ac:spMkLst>
        </pc:spChg>
      </pc:sldChg>
      <pc:sldChg chg="del">
        <pc:chgData name="Enrico Gallinucci" userId="b06146b1-ee5b-4a4c-b3a5-2319e2ca0e51" providerId="ADAL" clId="{ADA388E2-5A8E-4D2A-88FC-334C57254FCD}" dt="2021-09-21T06:33:43.774" v="1" actId="47"/>
        <pc:sldMkLst>
          <pc:docMk/>
          <pc:sldMk cId="1555717853" sldId="331"/>
        </pc:sldMkLst>
      </pc:sldChg>
      <pc:sldChg chg="del">
        <pc:chgData name="Enrico Gallinucci" userId="b06146b1-ee5b-4a4c-b3a5-2319e2ca0e51" providerId="ADAL" clId="{ADA388E2-5A8E-4D2A-88FC-334C57254FCD}" dt="2021-09-21T06:33:43.774" v="1" actId="47"/>
        <pc:sldMkLst>
          <pc:docMk/>
          <pc:sldMk cId="3057793946" sldId="332"/>
        </pc:sldMkLst>
      </pc:sldChg>
      <pc:sldChg chg="del">
        <pc:chgData name="Enrico Gallinucci" userId="b06146b1-ee5b-4a4c-b3a5-2319e2ca0e51" providerId="ADAL" clId="{ADA388E2-5A8E-4D2A-88FC-334C57254FCD}" dt="2021-09-21T06:33:43.774" v="1" actId="47"/>
        <pc:sldMkLst>
          <pc:docMk/>
          <pc:sldMk cId="1057411950" sldId="333"/>
        </pc:sldMkLst>
      </pc:sldChg>
      <pc:sldChg chg="del">
        <pc:chgData name="Enrico Gallinucci" userId="b06146b1-ee5b-4a4c-b3a5-2319e2ca0e51" providerId="ADAL" clId="{ADA388E2-5A8E-4D2A-88FC-334C57254FCD}" dt="2021-09-21T06:33:43.774" v="1" actId="47"/>
        <pc:sldMkLst>
          <pc:docMk/>
          <pc:sldMk cId="3556227928" sldId="335"/>
        </pc:sldMkLst>
      </pc:sldChg>
      <pc:sldChg chg="del">
        <pc:chgData name="Enrico Gallinucci" userId="b06146b1-ee5b-4a4c-b3a5-2319e2ca0e51" providerId="ADAL" clId="{ADA388E2-5A8E-4D2A-88FC-334C57254FCD}" dt="2021-09-21T06:33:43.774" v="1" actId="47"/>
        <pc:sldMkLst>
          <pc:docMk/>
          <pc:sldMk cId="4226425868" sldId="336"/>
        </pc:sldMkLst>
      </pc:sldChg>
      <pc:sldChg chg="del">
        <pc:chgData name="Enrico Gallinucci" userId="b06146b1-ee5b-4a4c-b3a5-2319e2ca0e51" providerId="ADAL" clId="{ADA388E2-5A8E-4D2A-88FC-334C57254FCD}" dt="2021-09-21T06:33:43.774" v="1" actId="47"/>
        <pc:sldMkLst>
          <pc:docMk/>
          <pc:sldMk cId="2345511913" sldId="337"/>
        </pc:sldMkLst>
      </pc:sldChg>
      <pc:sldChg chg="del">
        <pc:chgData name="Enrico Gallinucci" userId="b06146b1-ee5b-4a4c-b3a5-2319e2ca0e51" providerId="ADAL" clId="{ADA388E2-5A8E-4D2A-88FC-334C57254FCD}" dt="2021-09-21T06:33:43.774" v="1" actId="47"/>
        <pc:sldMkLst>
          <pc:docMk/>
          <pc:sldMk cId="1623133421" sldId="339"/>
        </pc:sldMkLst>
      </pc:sldChg>
      <pc:sldChg chg="del">
        <pc:chgData name="Enrico Gallinucci" userId="b06146b1-ee5b-4a4c-b3a5-2319e2ca0e51" providerId="ADAL" clId="{ADA388E2-5A8E-4D2A-88FC-334C57254FCD}" dt="2021-09-21T06:33:43.774" v="1" actId="47"/>
        <pc:sldMkLst>
          <pc:docMk/>
          <pc:sldMk cId="2238399590" sldId="340"/>
        </pc:sldMkLst>
      </pc:sldChg>
      <pc:sldChg chg="del">
        <pc:chgData name="Enrico Gallinucci" userId="b06146b1-ee5b-4a4c-b3a5-2319e2ca0e51" providerId="ADAL" clId="{ADA388E2-5A8E-4D2A-88FC-334C57254FCD}" dt="2021-09-21T06:33:43.774" v="1" actId="47"/>
        <pc:sldMkLst>
          <pc:docMk/>
          <pc:sldMk cId="4068593171" sldId="341"/>
        </pc:sldMkLst>
      </pc:sldChg>
      <pc:sldChg chg="del">
        <pc:chgData name="Enrico Gallinucci" userId="b06146b1-ee5b-4a4c-b3a5-2319e2ca0e51" providerId="ADAL" clId="{ADA388E2-5A8E-4D2A-88FC-334C57254FCD}" dt="2021-09-21T06:33:43.774" v="1" actId="47"/>
        <pc:sldMkLst>
          <pc:docMk/>
          <pc:sldMk cId="3424329149" sldId="342"/>
        </pc:sldMkLst>
      </pc:sldChg>
      <pc:sldChg chg="del">
        <pc:chgData name="Enrico Gallinucci" userId="b06146b1-ee5b-4a4c-b3a5-2319e2ca0e51" providerId="ADAL" clId="{ADA388E2-5A8E-4D2A-88FC-334C57254FCD}" dt="2021-09-21T06:33:43.774" v="1" actId="47"/>
        <pc:sldMkLst>
          <pc:docMk/>
          <pc:sldMk cId="3743786879" sldId="343"/>
        </pc:sldMkLst>
      </pc:sldChg>
      <pc:sldChg chg="del">
        <pc:chgData name="Enrico Gallinucci" userId="b06146b1-ee5b-4a4c-b3a5-2319e2ca0e51" providerId="ADAL" clId="{ADA388E2-5A8E-4D2A-88FC-334C57254FCD}" dt="2021-09-21T06:33:43.774" v="1" actId="47"/>
        <pc:sldMkLst>
          <pc:docMk/>
          <pc:sldMk cId="3544339840" sldId="344"/>
        </pc:sldMkLst>
      </pc:sldChg>
      <pc:sldChg chg="del">
        <pc:chgData name="Enrico Gallinucci" userId="b06146b1-ee5b-4a4c-b3a5-2319e2ca0e51" providerId="ADAL" clId="{ADA388E2-5A8E-4D2A-88FC-334C57254FCD}" dt="2021-09-21T06:33:43.774" v="1" actId="47"/>
        <pc:sldMkLst>
          <pc:docMk/>
          <pc:sldMk cId="944886355" sldId="345"/>
        </pc:sldMkLst>
      </pc:sldChg>
      <pc:sldChg chg="del">
        <pc:chgData name="Enrico Gallinucci" userId="b06146b1-ee5b-4a4c-b3a5-2319e2ca0e51" providerId="ADAL" clId="{ADA388E2-5A8E-4D2A-88FC-334C57254FCD}" dt="2021-09-21T06:33:43.774" v="1" actId="47"/>
        <pc:sldMkLst>
          <pc:docMk/>
          <pc:sldMk cId="2666618512" sldId="346"/>
        </pc:sldMkLst>
      </pc:sldChg>
      <pc:sldChg chg="del">
        <pc:chgData name="Enrico Gallinucci" userId="b06146b1-ee5b-4a4c-b3a5-2319e2ca0e51" providerId="ADAL" clId="{ADA388E2-5A8E-4D2A-88FC-334C57254FCD}" dt="2021-09-21T06:33:43.774" v="1" actId="47"/>
        <pc:sldMkLst>
          <pc:docMk/>
          <pc:sldMk cId="1454872996" sldId="347"/>
        </pc:sldMkLst>
      </pc:sldChg>
      <pc:sldChg chg="del">
        <pc:chgData name="Enrico Gallinucci" userId="b06146b1-ee5b-4a4c-b3a5-2319e2ca0e51" providerId="ADAL" clId="{ADA388E2-5A8E-4D2A-88FC-334C57254FCD}" dt="2021-09-21T06:33:43.774" v="1" actId="47"/>
        <pc:sldMkLst>
          <pc:docMk/>
          <pc:sldMk cId="697483059" sldId="348"/>
        </pc:sldMkLst>
      </pc:sldChg>
      <pc:sldChg chg="del">
        <pc:chgData name="Enrico Gallinucci" userId="b06146b1-ee5b-4a4c-b3a5-2319e2ca0e51" providerId="ADAL" clId="{ADA388E2-5A8E-4D2A-88FC-334C57254FCD}" dt="2021-09-21T06:33:43.774" v="1" actId="47"/>
        <pc:sldMkLst>
          <pc:docMk/>
          <pc:sldMk cId="3484253271" sldId="349"/>
        </pc:sldMkLst>
      </pc:sldChg>
      <pc:sldChg chg="del">
        <pc:chgData name="Enrico Gallinucci" userId="b06146b1-ee5b-4a4c-b3a5-2319e2ca0e51" providerId="ADAL" clId="{ADA388E2-5A8E-4D2A-88FC-334C57254FCD}" dt="2021-09-21T06:33:43.774" v="1" actId="47"/>
        <pc:sldMkLst>
          <pc:docMk/>
          <pc:sldMk cId="2352931090" sldId="351"/>
        </pc:sldMkLst>
      </pc:sldChg>
      <pc:sldChg chg="del">
        <pc:chgData name="Enrico Gallinucci" userId="b06146b1-ee5b-4a4c-b3a5-2319e2ca0e51" providerId="ADAL" clId="{ADA388E2-5A8E-4D2A-88FC-334C57254FCD}" dt="2021-09-21T06:33:43.774" v="1" actId="47"/>
        <pc:sldMkLst>
          <pc:docMk/>
          <pc:sldMk cId="4246831721" sldId="352"/>
        </pc:sldMkLst>
      </pc:sldChg>
      <pc:sldChg chg="del">
        <pc:chgData name="Enrico Gallinucci" userId="b06146b1-ee5b-4a4c-b3a5-2319e2ca0e51" providerId="ADAL" clId="{ADA388E2-5A8E-4D2A-88FC-334C57254FCD}" dt="2021-09-21T06:33:43.774" v="1" actId="47"/>
        <pc:sldMkLst>
          <pc:docMk/>
          <pc:sldMk cId="1697114728" sldId="353"/>
        </pc:sldMkLst>
      </pc:sldChg>
      <pc:sldChg chg="del">
        <pc:chgData name="Enrico Gallinucci" userId="b06146b1-ee5b-4a4c-b3a5-2319e2ca0e51" providerId="ADAL" clId="{ADA388E2-5A8E-4D2A-88FC-334C57254FCD}" dt="2021-09-21T06:33:43.774" v="1" actId="47"/>
        <pc:sldMkLst>
          <pc:docMk/>
          <pc:sldMk cId="1824788851" sldId="354"/>
        </pc:sldMkLst>
      </pc:sldChg>
      <pc:sldChg chg="del">
        <pc:chgData name="Enrico Gallinucci" userId="b06146b1-ee5b-4a4c-b3a5-2319e2ca0e51" providerId="ADAL" clId="{ADA388E2-5A8E-4D2A-88FC-334C57254FCD}" dt="2021-09-21T06:33:43.774" v="1" actId="47"/>
        <pc:sldMkLst>
          <pc:docMk/>
          <pc:sldMk cId="3593974141" sldId="355"/>
        </pc:sldMkLst>
      </pc:sldChg>
      <pc:sldChg chg="del">
        <pc:chgData name="Enrico Gallinucci" userId="b06146b1-ee5b-4a4c-b3a5-2319e2ca0e51" providerId="ADAL" clId="{ADA388E2-5A8E-4D2A-88FC-334C57254FCD}" dt="2021-09-21T06:33:43.774" v="1" actId="47"/>
        <pc:sldMkLst>
          <pc:docMk/>
          <pc:sldMk cId="2107867179" sldId="356"/>
        </pc:sldMkLst>
      </pc:sldChg>
      <pc:sldChg chg="del">
        <pc:chgData name="Enrico Gallinucci" userId="b06146b1-ee5b-4a4c-b3a5-2319e2ca0e51" providerId="ADAL" clId="{ADA388E2-5A8E-4D2A-88FC-334C57254FCD}" dt="2021-09-21T06:33:43.774" v="1" actId="47"/>
        <pc:sldMkLst>
          <pc:docMk/>
          <pc:sldMk cId="3478474348" sldId="357"/>
        </pc:sldMkLst>
      </pc:sldChg>
      <pc:sldChg chg="del">
        <pc:chgData name="Enrico Gallinucci" userId="b06146b1-ee5b-4a4c-b3a5-2319e2ca0e51" providerId="ADAL" clId="{ADA388E2-5A8E-4D2A-88FC-334C57254FCD}" dt="2021-09-21T06:38:20.024" v="87" actId="47"/>
        <pc:sldMkLst>
          <pc:docMk/>
          <pc:sldMk cId="1260169132" sldId="358"/>
        </pc:sldMkLst>
      </pc:sldChg>
      <pc:sldChg chg="del">
        <pc:chgData name="Enrico Gallinucci" userId="b06146b1-ee5b-4a4c-b3a5-2319e2ca0e51" providerId="ADAL" clId="{ADA388E2-5A8E-4D2A-88FC-334C57254FCD}" dt="2021-09-21T06:33:43.774" v="1" actId="47"/>
        <pc:sldMkLst>
          <pc:docMk/>
          <pc:sldMk cId="3433178632" sldId="359"/>
        </pc:sldMkLst>
      </pc:sldChg>
      <pc:sldChg chg="del">
        <pc:chgData name="Enrico Gallinucci" userId="b06146b1-ee5b-4a4c-b3a5-2319e2ca0e51" providerId="ADAL" clId="{ADA388E2-5A8E-4D2A-88FC-334C57254FCD}" dt="2021-09-21T06:33:43.774" v="1" actId="47"/>
        <pc:sldMkLst>
          <pc:docMk/>
          <pc:sldMk cId="3550242586" sldId="360"/>
        </pc:sldMkLst>
      </pc:sldChg>
      <pc:sldChg chg="del">
        <pc:chgData name="Enrico Gallinucci" userId="b06146b1-ee5b-4a4c-b3a5-2319e2ca0e51" providerId="ADAL" clId="{ADA388E2-5A8E-4D2A-88FC-334C57254FCD}" dt="2021-09-21T06:33:43.774" v="1" actId="47"/>
        <pc:sldMkLst>
          <pc:docMk/>
          <pc:sldMk cId="1607108792" sldId="361"/>
        </pc:sldMkLst>
      </pc:sldChg>
      <pc:sldChg chg="del">
        <pc:chgData name="Enrico Gallinucci" userId="b06146b1-ee5b-4a4c-b3a5-2319e2ca0e51" providerId="ADAL" clId="{ADA388E2-5A8E-4D2A-88FC-334C57254FCD}" dt="2021-09-21T06:33:43.774" v="1" actId="47"/>
        <pc:sldMkLst>
          <pc:docMk/>
          <pc:sldMk cId="242178665" sldId="362"/>
        </pc:sldMkLst>
      </pc:sldChg>
      <pc:sldChg chg="del">
        <pc:chgData name="Enrico Gallinucci" userId="b06146b1-ee5b-4a4c-b3a5-2319e2ca0e51" providerId="ADAL" clId="{ADA388E2-5A8E-4D2A-88FC-334C57254FCD}" dt="2021-09-21T06:33:43.774" v="1" actId="47"/>
        <pc:sldMkLst>
          <pc:docMk/>
          <pc:sldMk cId="424646448" sldId="363"/>
        </pc:sldMkLst>
      </pc:sldChg>
      <pc:sldChg chg="del">
        <pc:chgData name="Enrico Gallinucci" userId="b06146b1-ee5b-4a4c-b3a5-2319e2ca0e51" providerId="ADAL" clId="{ADA388E2-5A8E-4D2A-88FC-334C57254FCD}" dt="2021-09-21T06:33:43.774" v="1" actId="47"/>
        <pc:sldMkLst>
          <pc:docMk/>
          <pc:sldMk cId="1035129273" sldId="364"/>
        </pc:sldMkLst>
      </pc:sldChg>
      <pc:sldChg chg="del">
        <pc:chgData name="Enrico Gallinucci" userId="b06146b1-ee5b-4a4c-b3a5-2319e2ca0e51" providerId="ADAL" clId="{ADA388E2-5A8E-4D2A-88FC-334C57254FCD}" dt="2021-09-21T06:33:43.774" v="1" actId="47"/>
        <pc:sldMkLst>
          <pc:docMk/>
          <pc:sldMk cId="533186021" sldId="365"/>
        </pc:sldMkLst>
      </pc:sldChg>
      <pc:sldChg chg="del">
        <pc:chgData name="Enrico Gallinucci" userId="b06146b1-ee5b-4a4c-b3a5-2319e2ca0e51" providerId="ADAL" clId="{ADA388E2-5A8E-4D2A-88FC-334C57254FCD}" dt="2021-09-21T06:33:43.774" v="1" actId="47"/>
        <pc:sldMkLst>
          <pc:docMk/>
          <pc:sldMk cId="1872809873" sldId="366"/>
        </pc:sldMkLst>
      </pc:sldChg>
      <pc:sldChg chg="del">
        <pc:chgData name="Enrico Gallinucci" userId="b06146b1-ee5b-4a4c-b3a5-2319e2ca0e51" providerId="ADAL" clId="{ADA388E2-5A8E-4D2A-88FC-334C57254FCD}" dt="2021-09-21T06:33:43.774" v="1" actId="47"/>
        <pc:sldMkLst>
          <pc:docMk/>
          <pc:sldMk cId="3094861768" sldId="367"/>
        </pc:sldMkLst>
      </pc:sldChg>
      <pc:sldChg chg="del">
        <pc:chgData name="Enrico Gallinucci" userId="b06146b1-ee5b-4a4c-b3a5-2319e2ca0e51" providerId="ADAL" clId="{ADA388E2-5A8E-4D2A-88FC-334C57254FCD}" dt="2021-09-21T06:33:43.774" v="1" actId="47"/>
        <pc:sldMkLst>
          <pc:docMk/>
          <pc:sldMk cId="3565075185" sldId="368"/>
        </pc:sldMkLst>
      </pc:sldChg>
      <pc:sldChg chg="del">
        <pc:chgData name="Enrico Gallinucci" userId="b06146b1-ee5b-4a4c-b3a5-2319e2ca0e51" providerId="ADAL" clId="{ADA388E2-5A8E-4D2A-88FC-334C57254FCD}" dt="2021-09-21T06:33:43.774" v="1" actId="47"/>
        <pc:sldMkLst>
          <pc:docMk/>
          <pc:sldMk cId="1591185532" sldId="369"/>
        </pc:sldMkLst>
      </pc:sldChg>
      <pc:sldChg chg="del">
        <pc:chgData name="Enrico Gallinucci" userId="b06146b1-ee5b-4a4c-b3a5-2319e2ca0e51" providerId="ADAL" clId="{ADA388E2-5A8E-4D2A-88FC-334C57254FCD}" dt="2021-09-21T06:33:43.774" v="1" actId="47"/>
        <pc:sldMkLst>
          <pc:docMk/>
          <pc:sldMk cId="4101198085" sldId="370"/>
        </pc:sldMkLst>
      </pc:sldChg>
      <pc:sldChg chg="del">
        <pc:chgData name="Enrico Gallinucci" userId="b06146b1-ee5b-4a4c-b3a5-2319e2ca0e51" providerId="ADAL" clId="{ADA388E2-5A8E-4D2A-88FC-334C57254FCD}" dt="2021-09-21T06:33:43.774" v="1" actId="47"/>
        <pc:sldMkLst>
          <pc:docMk/>
          <pc:sldMk cId="2650682834" sldId="371"/>
        </pc:sldMkLst>
      </pc:sldChg>
      <pc:sldChg chg="del">
        <pc:chgData name="Enrico Gallinucci" userId="b06146b1-ee5b-4a4c-b3a5-2319e2ca0e51" providerId="ADAL" clId="{ADA388E2-5A8E-4D2A-88FC-334C57254FCD}" dt="2021-09-21T06:33:43.774" v="1" actId="47"/>
        <pc:sldMkLst>
          <pc:docMk/>
          <pc:sldMk cId="2838317690" sldId="372"/>
        </pc:sldMkLst>
      </pc:sldChg>
      <pc:sldChg chg="del">
        <pc:chgData name="Enrico Gallinucci" userId="b06146b1-ee5b-4a4c-b3a5-2319e2ca0e51" providerId="ADAL" clId="{ADA388E2-5A8E-4D2A-88FC-334C57254FCD}" dt="2021-09-21T06:33:43.774" v="1" actId="47"/>
        <pc:sldMkLst>
          <pc:docMk/>
          <pc:sldMk cId="3225323724" sldId="373"/>
        </pc:sldMkLst>
      </pc:sldChg>
      <pc:sldChg chg="del">
        <pc:chgData name="Enrico Gallinucci" userId="b06146b1-ee5b-4a4c-b3a5-2319e2ca0e51" providerId="ADAL" clId="{ADA388E2-5A8E-4D2A-88FC-334C57254FCD}" dt="2021-09-21T06:33:43.774" v="1" actId="47"/>
        <pc:sldMkLst>
          <pc:docMk/>
          <pc:sldMk cId="2055224473" sldId="374"/>
        </pc:sldMkLst>
      </pc:sldChg>
      <pc:sldChg chg="del">
        <pc:chgData name="Enrico Gallinucci" userId="b06146b1-ee5b-4a4c-b3a5-2319e2ca0e51" providerId="ADAL" clId="{ADA388E2-5A8E-4D2A-88FC-334C57254FCD}" dt="2021-09-21T06:33:43.774" v="1" actId="47"/>
        <pc:sldMkLst>
          <pc:docMk/>
          <pc:sldMk cId="3890478878" sldId="375"/>
        </pc:sldMkLst>
      </pc:sldChg>
      <pc:sldChg chg="del">
        <pc:chgData name="Enrico Gallinucci" userId="b06146b1-ee5b-4a4c-b3a5-2319e2ca0e51" providerId="ADAL" clId="{ADA388E2-5A8E-4D2A-88FC-334C57254FCD}" dt="2021-09-21T06:33:43.774" v="1" actId="47"/>
        <pc:sldMkLst>
          <pc:docMk/>
          <pc:sldMk cId="1178623666" sldId="376"/>
        </pc:sldMkLst>
      </pc:sldChg>
      <pc:sldChg chg="del">
        <pc:chgData name="Enrico Gallinucci" userId="b06146b1-ee5b-4a4c-b3a5-2319e2ca0e51" providerId="ADAL" clId="{ADA388E2-5A8E-4D2A-88FC-334C57254FCD}" dt="2021-09-21T06:33:43.774" v="1" actId="47"/>
        <pc:sldMkLst>
          <pc:docMk/>
          <pc:sldMk cId="2505989537" sldId="377"/>
        </pc:sldMkLst>
      </pc:sldChg>
      <pc:sldChg chg="del">
        <pc:chgData name="Enrico Gallinucci" userId="b06146b1-ee5b-4a4c-b3a5-2319e2ca0e51" providerId="ADAL" clId="{ADA388E2-5A8E-4D2A-88FC-334C57254FCD}" dt="2021-09-21T06:33:43.774" v="1" actId="47"/>
        <pc:sldMkLst>
          <pc:docMk/>
          <pc:sldMk cId="1268950613" sldId="378"/>
        </pc:sldMkLst>
      </pc:sldChg>
      <pc:sldChg chg="del">
        <pc:chgData name="Enrico Gallinucci" userId="b06146b1-ee5b-4a4c-b3a5-2319e2ca0e51" providerId="ADAL" clId="{ADA388E2-5A8E-4D2A-88FC-334C57254FCD}" dt="2021-09-21T06:33:43.774" v="1" actId="47"/>
        <pc:sldMkLst>
          <pc:docMk/>
          <pc:sldMk cId="3901022615" sldId="379"/>
        </pc:sldMkLst>
      </pc:sldChg>
      <pc:sldChg chg="del">
        <pc:chgData name="Enrico Gallinucci" userId="b06146b1-ee5b-4a4c-b3a5-2319e2ca0e51" providerId="ADAL" clId="{ADA388E2-5A8E-4D2A-88FC-334C57254FCD}" dt="2021-09-21T06:33:43.774" v="1" actId="47"/>
        <pc:sldMkLst>
          <pc:docMk/>
          <pc:sldMk cId="3952187087" sldId="380"/>
        </pc:sldMkLst>
      </pc:sldChg>
      <pc:sldChg chg="del">
        <pc:chgData name="Enrico Gallinucci" userId="b06146b1-ee5b-4a4c-b3a5-2319e2ca0e51" providerId="ADAL" clId="{ADA388E2-5A8E-4D2A-88FC-334C57254FCD}" dt="2021-09-21T06:33:43.774" v="1" actId="47"/>
        <pc:sldMkLst>
          <pc:docMk/>
          <pc:sldMk cId="1160081471" sldId="381"/>
        </pc:sldMkLst>
      </pc:sldChg>
      <pc:sldChg chg="del">
        <pc:chgData name="Enrico Gallinucci" userId="b06146b1-ee5b-4a4c-b3a5-2319e2ca0e51" providerId="ADAL" clId="{ADA388E2-5A8E-4D2A-88FC-334C57254FCD}" dt="2021-09-21T06:33:43.774" v="1" actId="47"/>
        <pc:sldMkLst>
          <pc:docMk/>
          <pc:sldMk cId="3140529427" sldId="383"/>
        </pc:sldMkLst>
      </pc:sldChg>
      <pc:sldChg chg="del">
        <pc:chgData name="Enrico Gallinucci" userId="b06146b1-ee5b-4a4c-b3a5-2319e2ca0e51" providerId="ADAL" clId="{ADA388E2-5A8E-4D2A-88FC-334C57254FCD}" dt="2021-09-21T06:33:43.774" v="1" actId="47"/>
        <pc:sldMkLst>
          <pc:docMk/>
          <pc:sldMk cId="127388690" sldId="384"/>
        </pc:sldMkLst>
      </pc:sldChg>
      <pc:sldChg chg="del">
        <pc:chgData name="Enrico Gallinucci" userId="b06146b1-ee5b-4a4c-b3a5-2319e2ca0e51" providerId="ADAL" clId="{ADA388E2-5A8E-4D2A-88FC-334C57254FCD}" dt="2021-09-21T06:33:43.774" v="1" actId="47"/>
        <pc:sldMkLst>
          <pc:docMk/>
          <pc:sldMk cId="1427760672" sldId="386"/>
        </pc:sldMkLst>
      </pc:sldChg>
      <pc:sldChg chg="del">
        <pc:chgData name="Enrico Gallinucci" userId="b06146b1-ee5b-4a4c-b3a5-2319e2ca0e51" providerId="ADAL" clId="{ADA388E2-5A8E-4D2A-88FC-334C57254FCD}" dt="2021-09-21T06:33:43.774" v="1" actId="47"/>
        <pc:sldMkLst>
          <pc:docMk/>
          <pc:sldMk cId="2785938632" sldId="387"/>
        </pc:sldMkLst>
      </pc:sldChg>
      <pc:sldChg chg="del">
        <pc:chgData name="Enrico Gallinucci" userId="b06146b1-ee5b-4a4c-b3a5-2319e2ca0e51" providerId="ADAL" clId="{ADA388E2-5A8E-4D2A-88FC-334C57254FCD}" dt="2021-09-21T06:33:43.774" v="1" actId="47"/>
        <pc:sldMkLst>
          <pc:docMk/>
          <pc:sldMk cId="1114064" sldId="389"/>
        </pc:sldMkLst>
      </pc:sldChg>
      <pc:sldChg chg="del">
        <pc:chgData name="Enrico Gallinucci" userId="b06146b1-ee5b-4a4c-b3a5-2319e2ca0e51" providerId="ADAL" clId="{ADA388E2-5A8E-4D2A-88FC-334C57254FCD}" dt="2021-09-21T06:33:43.774" v="1" actId="47"/>
        <pc:sldMkLst>
          <pc:docMk/>
          <pc:sldMk cId="1617511799" sldId="390"/>
        </pc:sldMkLst>
      </pc:sldChg>
      <pc:sldChg chg="del">
        <pc:chgData name="Enrico Gallinucci" userId="b06146b1-ee5b-4a4c-b3a5-2319e2ca0e51" providerId="ADAL" clId="{ADA388E2-5A8E-4D2A-88FC-334C57254FCD}" dt="2021-09-21T06:33:43.774" v="1" actId="47"/>
        <pc:sldMkLst>
          <pc:docMk/>
          <pc:sldMk cId="2219073588" sldId="391"/>
        </pc:sldMkLst>
      </pc:sldChg>
      <pc:sldChg chg="del">
        <pc:chgData name="Enrico Gallinucci" userId="b06146b1-ee5b-4a4c-b3a5-2319e2ca0e51" providerId="ADAL" clId="{ADA388E2-5A8E-4D2A-88FC-334C57254FCD}" dt="2021-09-21T06:33:43.774" v="1" actId="47"/>
        <pc:sldMkLst>
          <pc:docMk/>
          <pc:sldMk cId="934064421" sldId="392"/>
        </pc:sldMkLst>
      </pc:sldChg>
      <pc:sldChg chg="del">
        <pc:chgData name="Enrico Gallinucci" userId="b06146b1-ee5b-4a4c-b3a5-2319e2ca0e51" providerId="ADAL" clId="{ADA388E2-5A8E-4D2A-88FC-334C57254FCD}" dt="2021-09-21T06:33:43.774" v="1" actId="47"/>
        <pc:sldMkLst>
          <pc:docMk/>
          <pc:sldMk cId="2781292084" sldId="393"/>
        </pc:sldMkLst>
      </pc:sldChg>
      <pc:sldChg chg="del">
        <pc:chgData name="Enrico Gallinucci" userId="b06146b1-ee5b-4a4c-b3a5-2319e2ca0e51" providerId="ADAL" clId="{ADA388E2-5A8E-4D2A-88FC-334C57254FCD}" dt="2021-09-21T06:33:43.774" v="1" actId="47"/>
        <pc:sldMkLst>
          <pc:docMk/>
          <pc:sldMk cId="2812231668" sldId="394"/>
        </pc:sldMkLst>
      </pc:sldChg>
      <pc:sldChg chg="del">
        <pc:chgData name="Enrico Gallinucci" userId="b06146b1-ee5b-4a4c-b3a5-2319e2ca0e51" providerId="ADAL" clId="{ADA388E2-5A8E-4D2A-88FC-334C57254FCD}" dt="2021-09-21T06:33:43.774" v="1" actId="47"/>
        <pc:sldMkLst>
          <pc:docMk/>
          <pc:sldMk cId="1089141752" sldId="395"/>
        </pc:sldMkLst>
      </pc:sldChg>
      <pc:sldChg chg="del">
        <pc:chgData name="Enrico Gallinucci" userId="b06146b1-ee5b-4a4c-b3a5-2319e2ca0e51" providerId="ADAL" clId="{ADA388E2-5A8E-4D2A-88FC-334C57254FCD}" dt="2021-09-21T06:33:43.774" v="1" actId="47"/>
        <pc:sldMkLst>
          <pc:docMk/>
          <pc:sldMk cId="1231685043" sldId="396"/>
        </pc:sldMkLst>
      </pc:sldChg>
      <pc:sldChg chg="del">
        <pc:chgData name="Enrico Gallinucci" userId="b06146b1-ee5b-4a4c-b3a5-2319e2ca0e51" providerId="ADAL" clId="{ADA388E2-5A8E-4D2A-88FC-334C57254FCD}" dt="2021-09-21T06:33:43.774" v="1" actId="47"/>
        <pc:sldMkLst>
          <pc:docMk/>
          <pc:sldMk cId="2522223085" sldId="397"/>
        </pc:sldMkLst>
      </pc:sldChg>
      <pc:sldChg chg="del">
        <pc:chgData name="Enrico Gallinucci" userId="b06146b1-ee5b-4a4c-b3a5-2319e2ca0e51" providerId="ADAL" clId="{ADA388E2-5A8E-4D2A-88FC-334C57254FCD}" dt="2021-09-21T06:33:43.774" v="1" actId="47"/>
        <pc:sldMkLst>
          <pc:docMk/>
          <pc:sldMk cId="1114210595" sldId="398"/>
        </pc:sldMkLst>
      </pc:sldChg>
      <pc:sldChg chg="del">
        <pc:chgData name="Enrico Gallinucci" userId="b06146b1-ee5b-4a4c-b3a5-2319e2ca0e51" providerId="ADAL" clId="{ADA388E2-5A8E-4D2A-88FC-334C57254FCD}" dt="2021-09-21T06:33:43.774" v="1" actId="47"/>
        <pc:sldMkLst>
          <pc:docMk/>
          <pc:sldMk cId="3278501019" sldId="399"/>
        </pc:sldMkLst>
      </pc:sldChg>
      <pc:sldChg chg="del">
        <pc:chgData name="Enrico Gallinucci" userId="b06146b1-ee5b-4a4c-b3a5-2319e2ca0e51" providerId="ADAL" clId="{ADA388E2-5A8E-4D2A-88FC-334C57254FCD}" dt="2021-09-21T06:33:43.774" v="1" actId="47"/>
        <pc:sldMkLst>
          <pc:docMk/>
          <pc:sldMk cId="779163651" sldId="400"/>
        </pc:sldMkLst>
      </pc:sldChg>
      <pc:sldChg chg="del">
        <pc:chgData name="Enrico Gallinucci" userId="b06146b1-ee5b-4a4c-b3a5-2319e2ca0e51" providerId="ADAL" clId="{ADA388E2-5A8E-4D2A-88FC-334C57254FCD}" dt="2021-09-21T06:33:43.774" v="1" actId="47"/>
        <pc:sldMkLst>
          <pc:docMk/>
          <pc:sldMk cId="4015197185" sldId="401"/>
        </pc:sldMkLst>
      </pc:sldChg>
      <pc:sldChg chg="del">
        <pc:chgData name="Enrico Gallinucci" userId="b06146b1-ee5b-4a4c-b3a5-2319e2ca0e51" providerId="ADAL" clId="{ADA388E2-5A8E-4D2A-88FC-334C57254FCD}" dt="2021-09-21T06:33:43.774" v="1" actId="47"/>
        <pc:sldMkLst>
          <pc:docMk/>
          <pc:sldMk cId="2852789573" sldId="402"/>
        </pc:sldMkLst>
      </pc:sldChg>
      <pc:sldChg chg="del">
        <pc:chgData name="Enrico Gallinucci" userId="b06146b1-ee5b-4a4c-b3a5-2319e2ca0e51" providerId="ADAL" clId="{ADA388E2-5A8E-4D2A-88FC-334C57254FCD}" dt="2021-09-21T06:33:43.774" v="1" actId="47"/>
        <pc:sldMkLst>
          <pc:docMk/>
          <pc:sldMk cId="3700018819" sldId="403"/>
        </pc:sldMkLst>
      </pc:sldChg>
      <pc:sldChg chg="del">
        <pc:chgData name="Enrico Gallinucci" userId="b06146b1-ee5b-4a4c-b3a5-2319e2ca0e51" providerId="ADAL" clId="{ADA388E2-5A8E-4D2A-88FC-334C57254FCD}" dt="2021-09-21T06:33:43.774" v="1" actId="47"/>
        <pc:sldMkLst>
          <pc:docMk/>
          <pc:sldMk cId="2402143154" sldId="404"/>
        </pc:sldMkLst>
      </pc:sldChg>
      <pc:sldChg chg="del">
        <pc:chgData name="Enrico Gallinucci" userId="b06146b1-ee5b-4a4c-b3a5-2319e2ca0e51" providerId="ADAL" clId="{ADA388E2-5A8E-4D2A-88FC-334C57254FCD}" dt="2021-09-21T06:33:43.774" v="1" actId="47"/>
        <pc:sldMkLst>
          <pc:docMk/>
          <pc:sldMk cId="300833405" sldId="405"/>
        </pc:sldMkLst>
      </pc:sldChg>
      <pc:sldChg chg="del">
        <pc:chgData name="Enrico Gallinucci" userId="b06146b1-ee5b-4a4c-b3a5-2319e2ca0e51" providerId="ADAL" clId="{ADA388E2-5A8E-4D2A-88FC-334C57254FCD}" dt="2021-09-21T06:33:43.774" v="1" actId="47"/>
        <pc:sldMkLst>
          <pc:docMk/>
          <pc:sldMk cId="4158482382" sldId="406"/>
        </pc:sldMkLst>
      </pc:sldChg>
      <pc:sldChg chg="del">
        <pc:chgData name="Enrico Gallinucci" userId="b06146b1-ee5b-4a4c-b3a5-2319e2ca0e51" providerId="ADAL" clId="{ADA388E2-5A8E-4D2A-88FC-334C57254FCD}" dt="2021-09-21T06:33:43.774" v="1" actId="47"/>
        <pc:sldMkLst>
          <pc:docMk/>
          <pc:sldMk cId="520895810" sldId="407"/>
        </pc:sldMkLst>
      </pc:sldChg>
      <pc:sldChg chg="del">
        <pc:chgData name="Enrico Gallinucci" userId="b06146b1-ee5b-4a4c-b3a5-2319e2ca0e51" providerId="ADAL" clId="{ADA388E2-5A8E-4D2A-88FC-334C57254FCD}" dt="2021-09-21T06:33:43.774" v="1" actId="47"/>
        <pc:sldMkLst>
          <pc:docMk/>
          <pc:sldMk cId="3101811752" sldId="408"/>
        </pc:sldMkLst>
      </pc:sldChg>
      <pc:sldChg chg="del">
        <pc:chgData name="Enrico Gallinucci" userId="b06146b1-ee5b-4a4c-b3a5-2319e2ca0e51" providerId="ADAL" clId="{ADA388E2-5A8E-4D2A-88FC-334C57254FCD}" dt="2021-09-21T06:33:43.774" v="1" actId="47"/>
        <pc:sldMkLst>
          <pc:docMk/>
          <pc:sldMk cId="3911843555" sldId="409"/>
        </pc:sldMkLst>
      </pc:sldChg>
      <pc:sldChg chg="del">
        <pc:chgData name="Enrico Gallinucci" userId="b06146b1-ee5b-4a4c-b3a5-2319e2ca0e51" providerId="ADAL" clId="{ADA388E2-5A8E-4D2A-88FC-334C57254FCD}" dt="2021-09-21T06:33:43.774" v="1" actId="47"/>
        <pc:sldMkLst>
          <pc:docMk/>
          <pc:sldMk cId="565968004" sldId="410"/>
        </pc:sldMkLst>
      </pc:sldChg>
      <pc:sldChg chg="del">
        <pc:chgData name="Enrico Gallinucci" userId="b06146b1-ee5b-4a4c-b3a5-2319e2ca0e51" providerId="ADAL" clId="{ADA388E2-5A8E-4D2A-88FC-334C57254FCD}" dt="2021-09-21T06:33:43.774" v="1" actId="47"/>
        <pc:sldMkLst>
          <pc:docMk/>
          <pc:sldMk cId="1414413498" sldId="411"/>
        </pc:sldMkLst>
      </pc:sldChg>
      <pc:sldChg chg="del">
        <pc:chgData name="Enrico Gallinucci" userId="b06146b1-ee5b-4a4c-b3a5-2319e2ca0e51" providerId="ADAL" clId="{ADA388E2-5A8E-4D2A-88FC-334C57254FCD}" dt="2021-09-21T06:33:43.774" v="1" actId="47"/>
        <pc:sldMkLst>
          <pc:docMk/>
          <pc:sldMk cId="3019783836" sldId="412"/>
        </pc:sldMkLst>
      </pc:sldChg>
      <pc:sldChg chg="del">
        <pc:chgData name="Enrico Gallinucci" userId="b06146b1-ee5b-4a4c-b3a5-2319e2ca0e51" providerId="ADAL" clId="{ADA388E2-5A8E-4D2A-88FC-334C57254FCD}" dt="2021-09-21T06:33:43.774" v="1" actId="47"/>
        <pc:sldMkLst>
          <pc:docMk/>
          <pc:sldMk cId="890158707" sldId="413"/>
        </pc:sldMkLst>
      </pc:sldChg>
      <pc:sldChg chg="del">
        <pc:chgData name="Enrico Gallinucci" userId="b06146b1-ee5b-4a4c-b3a5-2319e2ca0e51" providerId="ADAL" clId="{ADA388E2-5A8E-4D2A-88FC-334C57254FCD}" dt="2021-09-21T06:33:43.774" v="1" actId="47"/>
        <pc:sldMkLst>
          <pc:docMk/>
          <pc:sldMk cId="2180768260" sldId="414"/>
        </pc:sldMkLst>
      </pc:sldChg>
      <pc:sldChg chg="del">
        <pc:chgData name="Enrico Gallinucci" userId="b06146b1-ee5b-4a4c-b3a5-2319e2ca0e51" providerId="ADAL" clId="{ADA388E2-5A8E-4D2A-88FC-334C57254FCD}" dt="2021-09-21T06:33:43.774" v="1" actId="47"/>
        <pc:sldMkLst>
          <pc:docMk/>
          <pc:sldMk cId="1692510702" sldId="415"/>
        </pc:sldMkLst>
      </pc:sldChg>
      <pc:sldChg chg="del">
        <pc:chgData name="Enrico Gallinucci" userId="b06146b1-ee5b-4a4c-b3a5-2319e2ca0e51" providerId="ADAL" clId="{ADA388E2-5A8E-4D2A-88FC-334C57254FCD}" dt="2021-09-21T06:33:43.774" v="1" actId="47"/>
        <pc:sldMkLst>
          <pc:docMk/>
          <pc:sldMk cId="457195387" sldId="416"/>
        </pc:sldMkLst>
      </pc:sldChg>
      <pc:sldChg chg="del">
        <pc:chgData name="Enrico Gallinucci" userId="b06146b1-ee5b-4a4c-b3a5-2319e2ca0e51" providerId="ADAL" clId="{ADA388E2-5A8E-4D2A-88FC-334C57254FCD}" dt="2021-09-21T06:33:43.774" v="1" actId="47"/>
        <pc:sldMkLst>
          <pc:docMk/>
          <pc:sldMk cId="1036273184" sldId="417"/>
        </pc:sldMkLst>
      </pc:sldChg>
      <pc:sldChg chg="del">
        <pc:chgData name="Enrico Gallinucci" userId="b06146b1-ee5b-4a4c-b3a5-2319e2ca0e51" providerId="ADAL" clId="{ADA388E2-5A8E-4D2A-88FC-334C57254FCD}" dt="2021-09-21T06:33:43.774" v="1" actId="47"/>
        <pc:sldMkLst>
          <pc:docMk/>
          <pc:sldMk cId="3167110428" sldId="418"/>
        </pc:sldMkLst>
      </pc:sldChg>
      <pc:sldChg chg="del">
        <pc:chgData name="Enrico Gallinucci" userId="b06146b1-ee5b-4a4c-b3a5-2319e2ca0e51" providerId="ADAL" clId="{ADA388E2-5A8E-4D2A-88FC-334C57254FCD}" dt="2021-09-21T06:33:43.774" v="1" actId="47"/>
        <pc:sldMkLst>
          <pc:docMk/>
          <pc:sldMk cId="3828023347" sldId="419"/>
        </pc:sldMkLst>
      </pc:sldChg>
      <pc:sldChg chg="del">
        <pc:chgData name="Enrico Gallinucci" userId="b06146b1-ee5b-4a4c-b3a5-2319e2ca0e51" providerId="ADAL" clId="{ADA388E2-5A8E-4D2A-88FC-334C57254FCD}" dt="2021-09-21T06:33:43.774" v="1" actId="47"/>
        <pc:sldMkLst>
          <pc:docMk/>
          <pc:sldMk cId="3787336361" sldId="420"/>
        </pc:sldMkLst>
      </pc:sldChg>
      <pc:sldChg chg="del">
        <pc:chgData name="Enrico Gallinucci" userId="b06146b1-ee5b-4a4c-b3a5-2319e2ca0e51" providerId="ADAL" clId="{ADA388E2-5A8E-4D2A-88FC-334C57254FCD}" dt="2021-09-21T06:33:43.774" v="1" actId="47"/>
        <pc:sldMkLst>
          <pc:docMk/>
          <pc:sldMk cId="2080443003" sldId="421"/>
        </pc:sldMkLst>
      </pc:sldChg>
      <pc:sldChg chg="del">
        <pc:chgData name="Enrico Gallinucci" userId="b06146b1-ee5b-4a4c-b3a5-2319e2ca0e51" providerId="ADAL" clId="{ADA388E2-5A8E-4D2A-88FC-334C57254FCD}" dt="2021-09-21T06:33:43.774" v="1" actId="47"/>
        <pc:sldMkLst>
          <pc:docMk/>
          <pc:sldMk cId="2404376963" sldId="422"/>
        </pc:sldMkLst>
      </pc:sldChg>
      <pc:sldChg chg="del">
        <pc:chgData name="Enrico Gallinucci" userId="b06146b1-ee5b-4a4c-b3a5-2319e2ca0e51" providerId="ADAL" clId="{ADA388E2-5A8E-4D2A-88FC-334C57254FCD}" dt="2021-09-21T06:33:43.774" v="1" actId="47"/>
        <pc:sldMkLst>
          <pc:docMk/>
          <pc:sldMk cId="2353045284" sldId="423"/>
        </pc:sldMkLst>
      </pc:sldChg>
      <pc:sldChg chg="del">
        <pc:chgData name="Enrico Gallinucci" userId="b06146b1-ee5b-4a4c-b3a5-2319e2ca0e51" providerId="ADAL" clId="{ADA388E2-5A8E-4D2A-88FC-334C57254FCD}" dt="2021-09-21T06:33:43.774" v="1" actId="47"/>
        <pc:sldMkLst>
          <pc:docMk/>
          <pc:sldMk cId="3691009601" sldId="424"/>
        </pc:sldMkLst>
      </pc:sldChg>
      <pc:sldChg chg="del">
        <pc:chgData name="Enrico Gallinucci" userId="b06146b1-ee5b-4a4c-b3a5-2319e2ca0e51" providerId="ADAL" clId="{ADA388E2-5A8E-4D2A-88FC-334C57254FCD}" dt="2021-09-21T06:33:43.774" v="1" actId="47"/>
        <pc:sldMkLst>
          <pc:docMk/>
          <pc:sldMk cId="3229726352" sldId="425"/>
        </pc:sldMkLst>
      </pc:sldChg>
      <pc:sldChg chg="del">
        <pc:chgData name="Enrico Gallinucci" userId="b06146b1-ee5b-4a4c-b3a5-2319e2ca0e51" providerId="ADAL" clId="{ADA388E2-5A8E-4D2A-88FC-334C57254FCD}" dt="2021-09-21T06:33:43.774" v="1" actId="47"/>
        <pc:sldMkLst>
          <pc:docMk/>
          <pc:sldMk cId="615989170" sldId="426"/>
        </pc:sldMkLst>
      </pc:sldChg>
      <pc:sldChg chg="del">
        <pc:chgData name="Enrico Gallinucci" userId="b06146b1-ee5b-4a4c-b3a5-2319e2ca0e51" providerId="ADAL" clId="{ADA388E2-5A8E-4D2A-88FC-334C57254FCD}" dt="2021-09-21T06:33:43.774" v="1" actId="47"/>
        <pc:sldMkLst>
          <pc:docMk/>
          <pc:sldMk cId="3507439984" sldId="427"/>
        </pc:sldMkLst>
      </pc:sldChg>
      <pc:sldChg chg="del">
        <pc:chgData name="Enrico Gallinucci" userId="b06146b1-ee5b-4a4c-b3a5-2319e2ca0e51" providerId="ADAL" clId="{ADA388E2-5A8E-4D2A-88FC-334C57254FCD}" dt="2021-09-21T06:33:43.774" v="1" actId="47"/>
        <pc:sldMkLst>
          <pc:docMk/>
          <pc:sldMk cId="3797521095" sldId="428"/>
        </pc:sldMkLst>
      </pc:sldChg>
      <pc:sldChg chg="del">
        <pc:chgData name="Enrico Gallinucci" userId="b06146b1-ee5b-4a4c-b3a5-2319e2ca0e51" providerId="ADAL" clId="{ADA388E2-5A8E-4D2A-88FC-334C57254FCD}" dt="2021-09-21T06:33:43.774" v="1" actId="47"/>
        <pc:sldMkLst>
          <pc:docMk/>
          <pc:sldMk cId="59857460" sldId="429"/>
        </pc:sldMkLst>
      </pc:sldChg>
      <pc:sldChg chg="del">
        <pc:chgData name="Enrico Gallinucci" userId="b06146b1-ee5b-4a4c-b3a5-2319e2ca0e51" providerId="ADAL" clId="{ADA388E2-5A8E-4D2A-88FC-334C57254FCD}" dt="2021-09-21T06:33:43.774" v="1" actId="47"/>
        <pc:sldMkLst>
          <pc:docMk/>
          <pc:sldMk cId="3425624981" sldId="430"/>
        </pc:sldMkLst>
      </pc:sldChg>
      <pc:sldChg chg="del">
        <pc:chgData name="Enrico Gallinucci" userId="b06146b1-ee5b-4a4c-b3a5-2319e2ca0e51" providerId="ADAL" clId="{ADA388E2-5A8E-4D2A-88FC-334C57254FCD}" dt="2021-09-21T06:33:43.774" v="1" actId="47"/>
        <pc:sldMkLst>
          <pc:docMk/>
          <pc:sldMk cId="2990240686" sldId="431"/>
        </pc:sldMkLst>
      </pc:sldChg>
      <pc:sldChg chg="del">
        <pc:chgData name="Enrico Gallinucci" userId="b06146b1-ee5b-4a4c-b3a5-2319e2ca0e51" providerId="ADAL" clId="{ADA388E2-5A8E-4D2A-88FC-334C57254FCD}" dt="2021-09-21T06:33:43.774" v="1" actId="47"/>
        <pc:sldMkLst>
          <pc:docMk/>
          <pc:sldMk cId="1127610146" sldId="432"/>
        </pc:sldMkLst>
      </pc:sldChg>
      <pc:sldChg chg="del">
        <pc:chgData name="Enrico Gallinucci" userId="b06146b1-ee5b-4a4c-b3a5-2319e2ca0e51" providerId="ADAL" clId="{ADA388E2-5A8E-4D2A-88FC-334C57254FCD}" dt="2021-09-21T06:33:43.774" v="1" actId="47"/>
        <pc:sldMkLst>
          <pc:docMk/>
          <pc:sldMk cId="3644567886" sldId="433"/>
        </pc:sldMkLst>
      </pc:sldChg>
      <pc:sldChg chg="del">
        <pc:chgData name="Enrico Gallinucci" userId="b06146b1-ee5b-4a4c-b3a5-2319e2ca0e51" providerId="ADAL" clId="{ADA388E2-5A8E-4D2A-88FC-334C57254FCD}" dt="2021-09-21T06:33:43.774" v="1" actId="47"/>
        <pc:sldMkLst>
          <pc:docMk/>
          <pc:sldMk cId="3796128773" sldId="434"/>
        </pc:sldMkLst>
      </pc:sldChg>
      <pc:sldChg chg="del">
        <pc:chgData name="Enrico Gallinucci" userId="b06146b1-ee5b-4a4c-b3a5-2319e2ca0e51" providerId="ADAL" clId="{ADA388E2-5A8E-4D2A-88FC-334C57254FCD}" dt="2021-09-21T06:33:43.774" v="1" actId="47"/>
        <pc:sldMkLst>
          <pc:docMk/>
          <pc:sldMk cId="21503765" sldId="436"/>
        </pc:sldMkLst>
      </pc:sldChg>
      <pc:sldChg chg="del">
        <pc:chgData name="Enrico Gallinucci" userId="b06146b1-ee5b-4a4c-b3a5-2319e2ca0e51" providerId="ADAL" clId="{ADA388E2-5A8E-4D2A-88FC-334C57254FCD}" dt="2021-09-21T06:33:43.774" v="1" actId="47"/>
        <pc:sldMkLst>
          <pc:docMk/>
          <pc:sldMk cId="968441159" sldId="438"/>
        </pc:sldMkLst>
      </pc:sldChg>
      <pc:sldChg chg="del">
        <pc:chgData name="Enrico Gallinucci" userId="b06146b1-ee5b-4a4c-b3a5-2319e2ca0e51" providerId="ADAL" clId="{ADA388E2-5A8E-4D2A-88FC-334C57254FCD}" dt="2021-09-21T06:33:43.774" v="1" actId="47"/>
        <pc:sldMkLst>
          <pc:docMk/>
          <pc:sldMk cId="3072672296" sldId="440"/>
        </pc:sldMkLst>
      </pc:sldChg>
      <pc:sldChg chg="del">
        <pc:chgData name="Enrico Gallinucci" userId="b06146b1-ee5b-4a4c-b3a5-2319e2ca0e51" providerId="ADAL" clId="{ADA388E2-5A8E-4D2A-88FC-334C57254FCD}" dt="2021-09-21T06:33:43.774" v="1" actId="47"/>
        <pc:sldMkLst>
          <pc:docMk/>
          <pc:sldMk cId="2048487108" sldId="441"/>
        </pc:sldMkLst>
      </pc:sldChg>
      <pc:sldChg chg="del">
        <pc:chgData name="Enrico Gallinucci" userId="b06146b1-ee5b-4a4c-b3a5-2319e2ca0e51" providerId="ADAL" clId="{ADA388E2-5A8E-4D2A-88FC-334C57254FCD}" dt="2021-09-21T06:33:43.774" v="1" actId="47"/>
        <pc:sldMkLst>
          <pc:docMk/>
          <pc:sldMk cId="3745244353" sldId="442"/>
        </pc:sldMkLst>
      </pc:sldChg>
      <pc:sldChg chg="del">
        <pc:chgData name="Enrico Gallinucci" userId="b06146b1-ee5b-4a4c-b3a5-2319e2ca0e51" providerId="ADAL" clId="{ADA388E2-5A8E-4D2A-88FC-334C57254FCD}" dt="2021-09-21T06:33:43.774" v="1" actId="47"/>
        <pc:sldMkLst>
          <pc:docMk/>
          <pc:sldMk cId="2144917700" sldId="443"/>
        </pc:sldMkLst>
      </pc:sldChg>
      <pc:sldChg chg="del">
        <pc:chgData name="Enrico Gallinucci" userId="b06146b1-ee5b-4a4c-b3a5-2319e2ca0e51" providerId="ADAL" clId="{ADA388E2-5A8E-4D2A-88FC-334C57254FCD}" dt="2021-09-21T06:33:43.774" v="1" actId="47"/>
        <pc:sldMkLst>
          <pc:docMk/>
          <pc:sldMk cId="2996973830" sldId="444"/>
        </pc:sldMkLst>
      </pc:sldChg>
      <pc:sldChg chg="del">
        <pc:chgData name="Enrico Gallinucci" userId="b06146b1-ee5b-4a4c-b3a5-2319e2ca0e51" providerId="ADAL" clId="{ADA388E2-5A8E-4D2A-88FC-334C57254FCD}" dt="2021-09-21T06:33:43.774" v="1" actId="47"/>
        <pc:sldMkLst>
          <pc:docMk/>
          <pc:sldMk cId="1898140101" sldId="445"/>
        </pc:sldMkLst>
      </pc:sldChg>
      <pc:sldChg chg="del">
        <pc:chgData name="Enrico Gallinucci" userId="b06146b1-ee5b-4a4c-b3a5-2319e2ca0e51" providerId="ADAL" clId="{ADA388E2-5A8E-4D2A-88FC-334C57254FCD}" dt="2021-09-21T06:33:43.774" v="1" actId="47"/>
        <pc:sldMkLst>
          <pc:docMk/>
          <pc:sldMk cId="4172551502" sldId="448"/>
        </pc:sldMkLst>
      </pc:sldChg>
      <pc:sldChg chg="del">
        <pc:chgData name="Enrico Gallinucci" userId="b06146b1-ee5b-4a4c-b3a5-2319e2ca0e51" providerId="ADAL" clId="{ADA388E2-5A8E-4D2A-88FC-334C57254FCD}" dt="2021-09-21T06:33:43.774" v="1" actId="47"/>
        <pc:sldMkLst>
          <pc:docMk/>
          <pc:sldMk cId="2727457428" sldId="450"/>
        </pc:sldMkLst>
      </pc:sldChg>
      <pc:sldChg chg="del">
        <pc:chgData name="Enrico Gallinucci" userId="b06146b1-ee5b-4a4c-b3a5-2319e2ca0e51" providerId="ADAL" clId="{ADA388E2-5A8E-4D2A-88FC-334C57254FCD}" dt="2021-09-21T06:33:43.774" v="1" actId="47"/>
        <pc:sldMkLst>
          <pc:docMk/>
          <pc:sldMk cId="3353643250" sldId="451"/>
        </pc:sldMkLst>
      </pc:sldChg>
      <pc:sldChg chg="del">
        <pc:chgData name="Enrico Gallinucci" userId="b06146b1-ee5b-4a4c-b3a5-2319e2ca0e51" providerId="ADAL" clId="{ADA388E2-5A8E-4D2A-88FC-334C57254FCD}" dt="2021-09-21T06:33:43.774" v="1" actId="47"/>
        <pc:sldMkLst>
          <pc:docMk/>
          <pc:sldMk cId="542462926" sldId="452"/>
        </pc:sldMkLst>
      </pc:sldChg>
      <pc:sldChg chg="del">
        <pc:chgData name="Enrico Gallinucci" userId="b06146b1-ee5b-4a4c-b3a5-2319e2ca0e51" providerId="ADAL" clId="{ADA388E2-5A8E-4D2A-88FC-334C57254FCD}" dt="2021-09-21T06:33:43.774" v="1" actId="47"/>
        <pc:sldMkLst>
          <pc:docMk/>
          <pc:sldMk cId="923331492" sldId="453"/>
        </pc:sldMkLst>
      </pc:sldChg>
      <pc:sldChg chg="del">
        <pc:chgData name="Enrico Gallinucci" userId="b06146b1-ee5b-4a4c-b3a5-2319e2ca0e51" providerId="ADAL" clId="{ADA388E2-5A8E-4D2A-88FC-334C57254FCD}" dt="2021-09-21T06:33:43.774" v="1" actId="47"/>
        <pc:sldMkLst>
          <pc:docMk/>
          <pc:sldMk cId="2999172740" sldId="454"/>
        </pc:sldMkLst>
      </pc:sldChg>
      <pc:sldChg chg="del">
        <pc:chgData name="Enrico Gallinucci" userId="b06146b1-ee5b-4a4c-b3a5-2319e2ca0e51" providerId="ADAL" clId="{ADA388E2-5A8E-4D2A-88FC-334C57254FCD}" dt="2021-09-21T06:33:43.774" v="1" actId="47"/>
        <pc:sldMkLst>
          <pc:docMk/>
          <pc:sldMk cId="733605480" sldId="455"/>
        </pc:sldMkLst>
      </pc:sldChg>
      <pc:sldChg chg="del">
        <pc:chgData name="Enrico Gallinucci" userId="b06146b1-ee5b-4a4c-b3a5-2319e2ca0e51" providerId="ADAL" clId="{ADA388E2-5A8E-4D2A-88FC-334C57254FCD}" dt="2021-09-21T06:33:43.774" v="1" actId="47"/>
        <pc:sldMkLst>
          <pc:docMk/>
          <pc:sldMk cId="2450024110" sldId="456"/>
        </pc:sldMkLst>
      </pc:sldChg>
      <pc:sldChg chg="del">
        <pc:chgData name="Enrico Gallinucci" userId="b06146b1-ee5b-4a4c-b3a5-2319e2ca0e51" providerId="ADAL" clId="{ADA388E2-5A8E-4D2A-88FC-334C57254FCD}" dt="2021-09-21T06:33:43.774" v="1" actId="47"/>
        <pc:sldMkLst>
          <pc:docMk/>
          <pc:sldMk cId="3915951574" sldId="457"/>
        </pc:sldMkLst>
      </pc:sldChg>
      <pc:sldChg chg="del">
        <pc:chgData name="Enrico Gallinucci" userId="b06146b1-ee5b-4a4c-b3a5-2319e2ca0e51" providerId="ADAL" clId="{ADA388E2-5A8E-4D2A-88FC-334C57254FCD}" dt="2021-09-21T06:33:43.774" v="1" actId="47"/>
        <pc:sldMkLst>
          <pc:docMk/>
          <pc:sldMk cId="2212161856" sldId="458"/>
        </pc:sldMkLst>
      </pc:sldChg>
      <pc:sldChg chg="del">
        <pc:chgData name="Enrico Gallinucci" userId="b06146b1-ee5b-4a4c-b3a5-2319e2ca0e51" providerId="ADAL" clId="{ADA388E2-5A8E-4D2A-88FC-334C57254FCD}" dt="2021-09-21T06:33:43.774" v="1" actId="47"/>
        <pc:sldMkLst>
          <pc:docMk/>
          <pc:sldMk cId="2493709535" sldId="459"/>
        </pc:sldMkLst>
      </pc:sldChg>
      <pc:sldChg chg="del">
        <pc:chgData name="Enrico Gallinucci" userId="b06146b1-ee5b-4a4c-b3a5-2319e2ca0e51" providerId="ADAL" clId="{ADA388E2-5A8E-4D2A-88FC-334C57254FCD}" dt="2021-09-21T06:33:43.774" v="1" actId="47"/>
        <pc:sldMkLst>
          <pc:docMk/>
          <pc:sldMk cId="3479780127" sldId="460"/>
        </pc:sldMkLst>
      </pc:sldChg>
      <pc:sldChg chg="del">
        <pc:chgData name="Enrico Gallinucci" userId="b06146b1-ee5b-4a4c-b3a5-2319e2ca0e51" providerId="ADAL" clId="{ADA388E2-5A8E-4D2A-88FC-334C57254FCD}" dt="2021-09-21T06:33:43.774" v="1" actId="47"/>
        <pc:sldMkLst>
          <pc:docMk/>
          <pc:sldMk cId="1847910890" sldId="461"/>
        </pc:sldMkLst>
      </pc:sldChg>
      <pc:sldChg chg="del">
        <pc:chgData name="Enrico Gallinucci" userId="b06146b1-ee5b-4a4c-b3a5-2319e2ca0e51" providerId="ADAL" clId="{ADA388E2-5A8E-4D2A-88FC-334C57254FCD}" dt="2021-09-21T06:33:43.774" v="1" actId="47"/>
        <pc:sldMkLst>
          <pc:docMk/>
          <pc:sldMk cId="3031313845" sldId="462"/>
        </pc:sldMkLst>
      </pc:sldChg>
      <pc:sldChg chg="del">
        <pc:chgData name="Enrico Gallinucci" userId="b06146b1-ee5b-4a4c-b3a5-2319e2ca0e51" providerId="ADAL" clId="{ADA388E2-5A8E-4D2A-88FC-334C57254FCD}" dt="2021-09-21T06:33:43.774" v="1" actId="47"/>
        <pc:sldMkLst>
          <pc:docMk/>
          <pc:sldMk cId="1067205624" sldId="463"/>
        </pc:sldMkLst>
      </pc:sldChg>
      <pc:sldChg chg="del">
        <pc:chgData name="Enrico Gallinucci" userId="b06146b1-ee5b-4a4c-b3a5-2319e2ca0e51" providerId="ADAL" clId="{ADA388E2-5A8E-4D2A-88FC-334C57254FCD}" dt="2021-09-21T06:33:43.774" v="1" actId="47"/>
        <pc:sldMkLst>
          <pc:docMk/>
          <pc:sldMk cId="692761031" sldId="464"/>
        </pc:sldMkLst>
      </pc:sldChg>
      <pc:sldChg chg="del">
        <pc:chgData name="Enrico Gallinucci" userId="b06146b1-ee5b-4a4c-b3a5-2319e2ca0e51" providerId="ADAL" clId="{ADA388E2-5A8E-4D2A-88FC-334C57254FCD}" dt="2021-09-21T06:33:43.774" v="1" actId="47"/>
        <pc:sldMkLst>
          <pc:docMk/>
          <pc:sldMk cId="2473901863" sldId="465"/>
        </pc:sldMkLst>
      </pc:sldChg>
      <pc:sldChg chg="del">
        <pc:chgData name="Enrico Gallinucci" userId="b06146b1-ee5b-4a4c-b3a5-2319e2ca0e51" providerId="ADAL" clId="{ADA388E2-5A8E-4D2A-88FC-334C57254FCD}" dt="2021-09-21T06:33:43.774" v="1" actId="47"/>
        <pc:sldMkLst>
          <pc:docMk/>
          <pc:sldMk cId="3538450847" sldId="466"/>
        </pc:sldMkLst>
      </pc:sldChg>
      <pc:sldChg chg="del">
        <pc:chgData name="Enrico Gallinucci" userId="b06146b1-ee5b-4a4c-b3a5-2319e2ca0e51" providerId="ADAL" clId="{ADA388E2-5A8E-4D2A-88FC-334C57254FCD}" dt="2021-09-21T06:33:43.774" v="1" actId="47"/>
        <pc:sldMkLst>
          <pc:docMk/>
          <pc:sldMk cId="260345510" sldId="467"/>
        </pc:sldMkLst>
      </pc:sldChg>
      <pc:sldChg chg="del">
        <pc:chgData name="Enrico Gallinucci" userId="b06146b1-ee5b-4a4c-b3a5-2319e2ca0e51" providerId="ADAL" clId="{ADA388E2-5A8E-4D2A-88FC-334C57254FCD}" dt="2021-09-21T06:33:43.774" v="1" actId="47"/>
        <pc:sldMkLst>
          <pc:docMk/>
          <pc:sldMk cId="277548100" sldId="469"/>
        </pc:sldMkLst>
      </pc:sldChg>
      <pc:sldChg chg="del">
        <pc:chgData name="Enrico Gallinucci" userId="b06146b1-ee5b-4a4c-b3a5-2319e2ca0e51" providerId="ADAL" clId="{ADA388E2-5A8E-4D2A-88FC-334C57254FCD}" dt="2021-09-21T06:33:43.774" v="1" actId="47"/>
        <pc:sldMkLst>
          <pc:docMk/>
          <pc:sldMk cId="1320717510" sldId="470"/>
        </pc:sldMkLst>
      </pc:sldChg>
      <pc:sldChg chg="del">
        <pc:chgData name="Enrico Gallinucci" userId="b06146b1-ee5b-4a4c-b3a5-2319e2ca0e51" providerId="ADAL" clId="{ADA388E2-5A8E-4D2A-88FC-334C57254FCD}" dt="2021-09-21T06:33:43.774" v="1" actId="47"/>
        <pc:sldMkLst>
          <pc:docMk/>
          <pc:sldMk cId="216603070" sldId="471"/>
        </pc:sldMkLst>
      </pc:sldChg>
      <pc:sldChg chg="del">
        <pc:chgData name="Enrico Gallinucci" userId="b06146b1-ee5b-4a4c-b3a5-2319e2ca0e51" providerId="ADAL" clId="{ADA388E2-5A8E-4D2A-88FC-334C57254FCD}" dt="2021-09-21T06:33:43.774" v="1" actId="47"/>
        <pc:sldMkLst>
          <pc:docMk/>
          <pc:sldMk cId="2016129020" sldId="472"/>
        </pc:sldMkLst>
      </pc:sldChg>
      <pc:sldChg chg="del">
        <pc:chgData name="Enrico Gallinucci" userId="b06146b1-ee5b-4a4c-b3a5-2319e2ca0e51" providerId="ADAL" clId="{ADA388E2-5A8E-4D2A-88FC-334C57254FCD}" dt="2021-09-21T06:33:43.774" v="1" actId="47"/>
        <pc:sldMkLst>
          <pc:docMk/>
          <pc:sldMk cId="3736736785" sldId="473"/>
        </pc:sldMkLst>
      </pc:sldChg>
      <pc:sldChg chg="del">
        <pc:chgData name="Enrico Gallinucci" userId="b06146b1-ee5b-4a4c-b3a5-2319e2ca0e51" providerId="ADAL" clId="{ADA388E2-5A8E-4D2A-88FC-334C57254FCD}" dt="2021-09-21T06:33:43.774" v="1" actId="47"/>
        <pc:sldMkLst>
          <pc:docMk/>
          <pc:sldMk cId="1695554220" sldId="474"/>
        </pc:sldMkLst>
      </pc:sldChg>
      <pc:sldChg chg="del">
        <pc:chgData name="Enrico Gallinucci" userId="b06146b1-ee5b-4a4c-b3a5-2319e2ca0e51" providerId="ADAL" clId="{ADA388E2-5A8E-4D2A-88FC-334C57254FCD}" dt="2021-09-21T06:33:43.774" v="1" actId="47"/>
        <pc:sldMkLst>
          <pc:docMk/>
          <pc:sldMk cId="1941908232" sldId="475"/>
        </pc:sldMkLst>
      </pc:sldChg>
      <pc:sldChg chg="del">
        <pc:chgData name="Enrico Gallinucci" userId="b06146b1-ee5b-4a4c-b3a5-2319e2ca0e51" providerId="ADAL" clId="{ADA388E2-5A8E-4D2A-88FC-334C57254FCD}" dt="2021-09-21T06:33:43.774" v="1" actId="47"/>
        <pc:sldMkLst>
          <pc:docMk/>
          <pc:sldMk cId="49745832" sldId="476"/>
        </pc:sldMkLst>
      </pc:sldChg>
      <pc:sldChg chg="del">
        <pc:chgData name="Enrico Gallinucci" userId="b06146b1-ee5b-4a4c-b3a5-2319e2ca0e51" providerId="ADAL" clId="{ADA388E2-5A8E-4D2A-88FC-334C57254FCD}" dt="2021-09-21T06:38:20.791" v="88" actId="47"/>
        <pc:sldMkLst>
          <pc:docMk/>
          <pc:sldMk cId="2880084760" sldId="477"/>
        </pc:sldMkLst>
      </pc:sldChg>
      <pc:sldChg chg="modSp del mod">
        <pc:chgData name="Enrico Gallinucci" userId="b06146b1-ee5b-4a4c-b3a5-2319e2ca0e51" providerId="ADAL" clId="{ADA388E2-5A8E-4D2A-88FC-334C57254FCD}" dt="2021-09-21T07:32:21.872" v="664" actId="47"/>
        <pc:sldMkLst>
          <pc:docMk/>
          <pc:sldMk cId="3747805344" sldId="478"/>
        </pc:sldMkLst>
        <pc:spChg chg="mod">
          <ac:chgData name="Enrico Gallinucci" userId="b06146b1-ee5b-4a4c-b3a5-2319e2ca0e51" providerId="ADAL" clId="{ADA388E2-5A8E-4D2A-88FC-334C57254FCD}" dt="2021-09-21T06:58:04.156" v="511" actId="120"/>
          <ac:spMkLst>
            <pc:docMk/>
            <pc:sldMk cId="3747805344" sldId="478"/>
            <ac:spMk id="4" creationId="{33DFDC81-98DC-4027-B08D-07B436A67BB1}"/>
          </ac:spMkLst>
        </pc:spChg>
      </pc:sldChg>
      <pc:sldChg chg="del">
        <pc:chgData name="Enrico Gallinucci" userId="b06146b1-ee5b-4a4c-b3a5-2319e2ca0e51" providerId="ADAL" clId="{ADA388E2-5A8E-4D2A-88FC-334C57254FCD}" dt="2021-09-21T06:38:27.657" v="89" actId="47"/>
        <pc:sldMkLst>
          <pc:docMk/>
          <pc:sldMk cId="457839928" sldId="479"/>
        </pc:sldMkLst>
      </pc:sldChg>
      <pc:sldChg chg="addSp delSp modSp add mod">
        <pc:chgData name="Enrico Gallinucci" userId="b06146b1-ee5b-4a4c-b3a5-2319e2ca0e51" providerId="ADAL" clId="{ADA388E2-5A8E-4D2A-88FC-334C57254FCD}" dt="2021-09-21T06:57:50.296" v="481"/>
        <pc:sldMkLst>
          <pc:docMk/>
          <pc:sldMk cId="1427293618" sldId="479"/>
        </pc:sldMkLst>
        <pc:spChg chg="del">
          <ac:chgData name="Enrico Gallinucci" userId="b06146b1-ee5b-4a4c-b3a5-2319e2ca0e51" providerId="ADAL" clId="{ADA388E2-5A8E-4D2A-88FC-334C57254FCD}" dt="2021-09-21T06:57:50.167" v="480" actId="478"/>
          <ac:spMkLst>
            <pc:docMk/>
            <pc:sldMk cId="1427293618" sldId="479"/>
            <ac:spMk id="4" creationId="{155CFC28-2E47-48BF-8D11-DCC3C8AE2396}"/>
          </ac:spMkLst>
        </pc:spChg>
        <pc:spChg chg="mod">
          <ac:chgData name="Enrico Gallinucci" userId="b06146b1-ee5b-4a4c-b3a5-2319e2ca0e51" providerId="ADAL" clId="{ADA388E2-5A8E-4D2A-88FC-334C57254FCD}" dt="2021-09-21T06:52:57.502" v="317" actId="20577"/>
          <ac:spMkLst>
            <pc:docMk/>
            <pc:sldMk cId="1427293618" sldId="479"/>
            <ac:spMk id="6" creationId="{C986A734-1421-41AB-A32C-35BF376CFDC6}"/>
          </ac:spMkLst>
        </pc:spChg>
        <pc:spChg chg="mod">
          <ac:chgData name="Enrico Gallinucci" userId="b06146b1-ee5b-4a4c-b3a5-2319e2ca0e51" providerId="ADAL" clId="{ADA388E2-5A8E-4D2A-88FC-334C57254FCD}" dt="2021-09-21T06:53:11.766" v="337" actId="20577"/>
          <ac:spMkLst>
            <pc:docMk/>
            <pc:sldMk cId="1427293618" sldId="479"/>
            <ac:spMk id="7" creationId="{7623A7D1-6BCC-4DC7-A8CE-B6EA9E4F5C52}"/>
          </ac:spMkLst>
        </pc:spChg>
        <pc:spChg chg="add mod">
          <ac:chgData name="Enrico Gallinucci" userId="b06146b1-ee5b-4a4c-b3a5-2319e2ca0e51" providerId="ADAL" clId="{ADA388E2-5A8E-4D2A-88FC-334C57254FCD}" dt="2021-09-21T06:57:50.296" v="481"/>
          <ac:spMkLst>
            <pc:docMk/>
            <pc:sldMk cId="1427293618" sldId="479"/>
            <ac:spMk id="8" creationId="{837FCE86-9E01-4862-BB19-C448567BD67B}"/>
          </ac:spMkLst>
        </pc:spChg>
      </pc:sldChg>
      <pc:sldChg chg="addSp delSp modSp new mod ord">
        <pc:chgData name="Enrico Gallinucci" userId="b06146b1-ee5b-4a4c-b3a5-2319e2ca0e51" providerId="ADAL" clId="{ADA388E2-5A8E-4D2A-88FC-334C57254FCD}" dt="2021-10-14T12:43:59.482" v="13621"/>
        <pc:sldMkLst>
          <pc:docMk/>
          <pc:sldMk cId="1149058723" sldId="480"/>
        </pc:sldMkLst>
        <pc:spChg chg="mod">
          <ac:chgData name="Enrico Gallinucci" userId="b06146b1-ee5b-4a4c-b3a5-2319e2ca0e51" providerId="ADAL" clId="{ADA388E2-5A8E-4D2A-88FC-334C57254FCD}" dt="2021-10-14T12:43:59.482" v="13621"/>
          <ac:spMkLst>
            <pc:docMk/>
            <pc:sldMk cId="1149058723" sldId="480"/>
            <ac:spMk id="2" creationId="{A99AA834-DA5C-4778-9BBF-6C9C425829AF}"/>
          </ac:spMkLst>
        </pc:spChg>
        <pc:spChg chg="del">
          <ac:chgData name="Enrico Gallinucci" userId="b06146b1-ee5b-4a4c-b3a5-2319e2ca0e51" providerId="ADAL" clId="{ADA388E2-5A8E-4D2A-88FC-334C57254FCD}" dt="2021-09-21T15:09:16.509" v="3982" actId="478"/>
          <ac:spMkLst>
            <pc:docMk/>
            <pc:sldMk cId="1149058723" sldId="480"/>
            <ac:spMk id="3" creationId="{1010F04F-F954-447A-86C6-30884728E228}"/>
          </ac:spMkLst>
        </pc:spChg>
        <pc:spChg chg="add del mod">
          <ac:chgData name="Enrico Gallinucci" userId="b06146b1-ee5b-4a4c-b3a5-2319e2ca0e51" providerId="ADAL" clId="{ADA388E2-5A8E-4D2A-88FC-334C57254FCD}" dt="2021-10-08T14:40:43.891" v="11555" actId="478"/>
          <ac:spMkLst>
            <pc:docMk/>
            <pc:sldMk cId="1149058723" sldId="480"/>
            <ac:spMk id="3" creationId="{D31B5B60-67D6-43FB-8019-C1F47FE9E096}"/>
          </ac:spMkLst>
        </pc:spChg>
        <pc:spChg chg="del">
          <ac:chgData name="Enrico Gallinucci" userId="b06146b1-ee5b-4a4c-b3a5-2319e2ca0e51" providerId="ADAL" clId="{ADA388E2-5A8E-4D2A-88FC-334C57254FCD}" dt="2021-09-21T15:09:17.439" v="3983" actId="478"/>
          <ac:spMkLst>
            <pc:docMk/>
            <pc:sldMk cId="1149058723" sldId="480"/>
            <ac:spMk id="6" creationId="{2731328F-697E-4213-8C36-CB3AA76350B3}"/>
          </ac:spMkLst>
        </pc:spChg>
        <pc:picChg chg="add del mod">
          <ac:chgData name="Enrico Gallinucci" userId="b06146b1-ee5b-4a4c-b3a5-2319e2ca0e51" providerId="ADAL" clId="{ADA388E2-5A8E-4D2A-88FC-334C57254FCD}" dt="2021-10-08T14:21:56.011" v="11518" actId="21"/>
          <ac:picMkLst>
            <pc:docMk/>
            <pc:sldMk cId="1149058723" sldId="480"/>
            <ac:picMk id="7" creationId="{1E5DB28C-9F0C-4FC5-9B50-CBE0CC98E335}"/>
          </ac:picMkLst>
        </pc:picChg>
        <pc:picChg chg="add del mod">
          <ac:chgData name="Enrico Gallinucci" userId="b06146b1-ee5b-4a4c-b3a5-2319e2ca0e51" providerId="ADAL" clId="{ADA388E2-5A8E-4D2A-88FC-334C57254FCD}" dt="2021-10-08T14:21:58.928" v="11519" actId="478"/>
          <ac:picMkLst>
            <pc:docMk/>
            <pc:sldMk cId="1149058723" sldId="480"/>
            <ac:picMk id="8" creationId="{0513D124-9082-485D-A4FF-DDD7F1B42567}"/>
          </ac:picMkLst>
        </pc:picChg>
        <pc:picChg chg="add del mod">
          <ac:chgData name="Enrico Gallinucci" userId="b06146b1-ee5b-4a4c-b3a5-2319e2ca0e51" providerId="ADAL" clId="{ADA388E2-5A8E-4D2A-88FC-334C57254FCD}" dt="2021-09-21T15:09:23.168" v="3986"/>
          <ac:picMkLst>
            <pc:docMk/>
            <pc:sldMk cId="1149058723" sldId="480"/>
            <ac:picMk id="9" creationId="{2D8225DE-B1C8-4244-8EC3-5A47854F9855}"/>
          </ac:picMkLst>
        </pc:picChg>
        <pc:picChg chg="add del mod">
          <ac:chgData name="Enrico Gallinucci" userId="b06146b1-ee5b-4a4c-b3a5-2319e2ca0e51" providerId="ADAL" clId="{ADA388E2-5A8E-4D2A-88FC-334C57254FCD}" dt="2021-10-08T14:22:25.561" v="11521" actId="478"/>
          <ac:picMkLst>
            <pc:docMk/>
            <pc:sldMk cId="1149058723" sldId="480"/>
            <ac:picMk id="9" creationId="{6C0BE3AD-6D84-4897-90D4-C28F5AB11F7A}"/>
          </ac:picMkLst>
        </pc:picChg>
        <pc:picChg chg="add del mod">
          <ac:chgData name="Enrico Gallinucci" userId="b06146b1-ee5b-4a4c-b3a5-2319e2ca0e51" providerId="ADAL" clId="{ADA388E2-5A8E-4D2A-88FC-334C57254FCD}" dt="2021-10-08T14:22:54.012" v="11528" actId="478"/>
          <ac:picMkLst>
            <pc:docMk/>
            <pc:sldMk cId="1149058723" sldId="480"/>
            <ac:picMk id="11" creationId="{6110FB07-175E-4AAE-A1A6-2A409693173A}"/>
          </ac:picMkLst>
        </pc:picChg>
        <pc:picChg chg="add mod">
          <ac:chgData name="Enrico Gallinucci" userId="b06146b1-ee5b-4a4c-b3a5-2319e2ca0e51" providerId="ADAL" clId="{ADA388E2-5A8E-4D2A-88FC-334C57254FCD}" dt="2021-10-08T14:22:54.304" v="11529"/>
          <ac:picMkLst>
            <pc:docMk/>
            <pc:sldMk cId="1149058723" sldId="480"/>
            <ac:picMk id="12" creationId="{8244BFB4-8EF1-4DB1-B02A-84DF6FC0BA96}"/>
          </ac:picMkLst>
        </pc:picChg>
      </pc:sldChg>
      <pc:sldChg chg="del">
        <pc:chgData name="Enrico Gallinucci" userId="b06146b1-ee5b-4a4c-b3a5-2319e2ca0e51" providerId="ADAL" clId="{ADA388E2-5A8E-4D2A-88FC-334C57254FCD}" dt="2021-09-21T06:33:43.774" v="1" actId="47"/>
        <pc:sldMkLst>
          <pc:docMk/>
          <pc:sldMk cId="3336558986" sldId="480"/>
        </pc:sldMkLst>
      </pc:sldChg>
      <pc:sldChg chg="del">
        <pc:chgData name="Enrico Gallinucci" userId="b06146b1-ee5b-4a4c-b3a5-2319e2ca0e51" providerId="ADAL" clId="{ADA388E2-5A8E-4D2A-88FC-334C57254FCD}" dt="2021-09-21T06:33:43.774" v="1" actId="47"/>
        <pc:sldMkLst>
          <pc:docMk/>
          <pc:sldMk cId="1328790397" sldId="481"/>
        </pc:sldMkLst>
      </pc:sldChg>
      <pc:sldChg chg="modSp add mod ord">
        <pc:chgData name="Enrico Gallinucci" userId="b06146b1-ee5b-4a4c-b3a5-2319e2ca0e51" providerId="ADAL" clId="{ADA388E2-5A8E-4D2A-88FC-334C57254FCD}" dt="2021-09-24T15:14:58.090" v="9486" actId="20577"/>
        <pc:sldMkLst>
          <pc:docMk/>
          <pc:sldMk cId="2757715737" sldId="481"/>
        </pc:sldMkLst>
        <pc:spChg chg="mod">
          <ac:chgData name="Enrico Gallinucci" userId="b06146b1-ee5b-4a4c-b3a5-2319e2ca0e51" providerId="ADAL" clId="{ADA388E2-5A8E-4D2A-88FC-334C57254FCD}" dt="2021-09-21T06:57:46.459" v="479" actId="14100"/>
          <ac:spMkLst>
            <pc:docMk/>
            <pc:sldMk cId="2757715737" sldId="481"/>
            <ac:spMk id="4" creationId="{155CFC28-2E47-48BF-8D11-DCC3C8AE2396}"/>
          </ac:spMkLst>
        </pc:spChg>
        <pc:spChg chg="mod">
          <ac:chgData name="Enrico Gallinucci" userId="b06146b1-ee5b-4a4c-b3a5-2319e2ca0e51" providerId="ADAL" clId="{ADA388E2-5A8E-4D2A-88FC-334C57254FCD}" dt="2021-09-24T15:14:54.591" v="9479" actId="20577"/>
          <ac:spMkLst>
            <pc:docMk/>
            <pc:sldMk cId="2757715737" sldId="481"/>
            <ac:spMk id="6" creationId="{C986A734-1421-41AB-A32C-35BF376CFDC6}"/>
          </ac:spMkLst>
        </pc:spChg>
        <pc:spChg chg="mod">
          <ac:chgData name="Enrico Gallinucci" userId="b06146b1-ee5b-4a4c-b3a5-2319e2ca0e51" providerId="ADAL" clId="{ADA388E2-5A8E-4D2A-88FC-334C57254FCD}" dt="2021-09-24T15:14:58.090" v="9486" actId="20577"/>
          <ac:spMkLst>
            <pc:docMk/>
            <pc:sldMk cId="2757715737" sldId="481"/>
            <ac:spMk id="7" creationId="{7623A7D1-6BCC-4DC7-A8CE-B6EA9E4F5C52}"/>
          </ac:spMkLst>
        </pc:spChg>
      </pc:sldChg>
      <pc:sldChg chg="addSp delSp modSp add mod">
        <pc:chgData name="Enrico Gallinucci" userId="b06146b1-ee5b-4a4c-b3a5-2319e2ca0e51" providerId="ADAL" clId="{ADA388E2-5A8E-4D2A-88FC-334C57254FCD}" dt="2021-09-21T06:57:53.186" v="483"/>
        <pc:sldMkLst>
          <pc:docMk/>
          <pc:sldMk cId="343532107" sldId="482"/>
        </pc:sldMkLst>
        <pc:spChg chg="del">
          <ac:chgData name="Enrico Gallinucci" userId="b06146b1-ee5b-4a4c-b3a5-2319e2ca0e51" providerId="ADAL" clId="{ADA388E2-5A8E-4D2A-88FC-334C57254FCD}" dt="2021-09-21T06:57:53.025" v="482" actId="478"/>
          <ac:spMkLst>
            <pc:docMk/>
            <pc:sldMk cId="343532107" sldId="482"/>
            <ac:spMk id="4" creationId="{155CFC28-2E47-48BF-8D11-DCC3C8AE2396}"/>
          </ac:spMkLst>
        </pc:spChg>
        <pc:spChg chg="add mod">
          <ac:chgData name="Enrico Gallinucci" userId="b06146b1-ee5b-4a4c-b3a5-2319e2ca0e51" providerId="ADAL" clId="{ADA388E2-5A8E-4D2A-88FC-334C57254FCD}" dt="2021-09-21T06:57:53.186" v="483"/>
          <ac:spMkLst>
            <pc:docMk/>
            <pc:sldMk cId="343532107" sldId="482"/>
            <ac:spMk id="8" creationId="{4E322B4A-0C97-4BBF-BC1F-C4DC621ECB11}"/>
          </ac:spMkLst>
        </pc:spChg>
      </pc:sldChg>
      <pc:sldChg chg="del">
        <pc:chgData name="Enrico Gallinucci" userId="b06146b1-ee5b-4a4c-b3a5-2319e2ca0e51" providerId="ADAL" clId="{ADA388E2-5A8E-4D2A-88FC-334C57254FCD}" dt="2021-09-21T06:33:43.774" v="1" actId="47"/>
        <pc:sldMkLst>
          <pc:docMk/>
          <pc:sldMk cId="4120132071" sldId="482"/>
        </pc:sldMkLst>
      </pc:sldChg>
      <pc:sldChg chg="addSp delSp modSp new mod ord">
        <pc:chgData name="Enrico Gallinucci" userId="b06146b1-ee5b-4a4c-b3a5-2319e2ca0e51" providerId="ADAL" clId="{ADA388E2-5A8E-4D2A-88FC-334C57254FCD}" dt="2021-09-24T12:31:28.291" v="7992" actId="404"/>
        <pc:sldMkLst>
          <pc:docMk/>
          <pc:sldMk cId="684800316" sldId="483"/>
        </pc:sldMkLst>
        <pc:spChg chg="mod">
          <ac:chgData name="Enrico Gallinucci" userId="b06146b1-ee5b-4a4c-b3a5-2319e2ca0e51" providerId="ADAL" clId="{ADA388E2-5A8E-4D2A-88FC-334C57254FCD}" dt="2021-09-21T08:36:40.547" v="2039" actId="20577"/>
          <ac:spMkLst>
            <pc:docMk/>
            <pc:sldMk cId="684800316" sldId="483"/>
            <ac:spMk id="2" creationId="{1EF4B5B0-4CB7-45B3-8BC8-6CADA1975C5E}"/>
          </ac:spMkLst>
        </pc:spChg>
        <pc:spChg chg="mod">
          <ac:chgData name="Enrico Gallinucci" userId="b06146b1-ee5b-4a4c-b3a5-2319e2ca0e51" providerId="ADAL" clId="{ADA388E2-5A8E-4D2A-88FC-334C57254FCD}" dt="2021-09-24T12:31:28.291" v="7992" actId="404"/>
          <ac:spMkLst>
            <pc:docMk/>
            <pc:sldMk cId="684800316" sldId="483"/>
            <ac:spMk id="3" creationId="{708B5882-675A-4DFD-AADB-8297A5A70B66}"/>
          </ac:spMkLst>
        </pc:spChg>
        <pc:spChg chg="add del mod">
          <ac:chgData name="Enrico Gallinucci" userId="b06146b1-ee5b-4a4c-b3a5-2319e2ca0e51" providerId="ADAL" clId="{ADA388E2-5A8E-4D2A-88FC-334C57254FCD}" dt="2021-09-21T07:00:40.029" v="555" actId="478"/>
          <ac:spMkLst>
            <pc:docMk/>
            <pc:sldMk cId="684800316" sldId="483"/>
            <ac:spMk id="6" creationId="{BBE5DBB6-8015-4E8A-94FB-703FFC376539}"/>
          </ac:spMkLst>
        </pc:spChg>
        <pc:picChg chg="add mod modCrop">
          <ac:chgData name="Enrico Gallinucci" userId="b06146b1-ee5b-4a4c-b3a5-2319e2ca0e51" providerId="ADAL" clId="{ADA388E2-5A8E-4D2A-88FC-334C57254FCD}" dt="2021-09-21T07:02:03.251" v="573" actId="732"/>
          <ac:picMkLst>
            <pc:docMk/>
            <pc:sldMk cId="684800316" sldId="483"/>
            <ac:picMk id="8" creationId="{C35163E4-6493-4292-9D03-77473D59892C}"/>
          </ac:picMkLst>
        </pc:picChg>
      </pc:sldChg>
      <pc:sldChg chg="del">
        <pc:chgData name="Enrico Gallinucci" userId="b06146b1-ee5b-4a4c-b3a5-2319e2ca0e51" providerId="ADAL" clId="{ADA388E2-5A8E-4D2A-88FC-334C57254FCD}" dt="2021-09-21T06:33:43.774" v="1" actId="47"/>
        <pc:sldMkLst>
          <pc:docMk/>
          <pc:sldMk cId="995430687" sldId="483"/>
        </pc:sldMkLst>
      </pc:sldChg>
      <pc:sldChg chg="modSp new mod ord">
        <pc:chgData name="Enrico Gallinucci" userId="b06146b1-ee5b-4a4c-b3a5-2319e2ca0e51" providerId="ADAL" clId="{ADA388E2-5A8E-4D2A-88FC-334C57254FCD}" dt="2021-10-19T08:23:01.528" v="22832" actId="20577"/>
        <pc:sldMkLst>
          <pc:docMk/>
          <pc:sldMk cId="1127854986" sldId="484"/>
        </pc:sldMkLst>
        <pc:spChg chg="mod">
          <ac:chgData name="Enrico Gallinucci" userId="b06146b1-ee5b-4a4c-b3a5-2319e2ca0e51" providerId="ADAL" clId="{ADA388E2-5A8E-4D2A-88FC-334C57254FCD}" dt="2021-09-21T07:32:16.052" v="661" actId="20577"/>
          <ac:spMkLst>
            <pc:docMk/>
            <pc:sldMk cId="1127854986" sldId="484"/>
            <ac:spMk id="2" creationId="{6BEB274A-C6EB-41B2-B791-14A6064AA5C1}"/>
          </ac:spMkLst>
        </pc:spChg>
        <pc:spChg chg="mod">
          <ac:chgData name="Enrico Gallinucci" userId="b06146b1-ee5b-4a4c-b3a5-2319e2ca0e51" providerId="ADAL" clId="{ADA388E2-5A8E-4D2A-88FC-334C57254FCD}" dt="2021-10-19T08:23:01.528" v="22832" actId="20577"/>
          <ac:spMkLst>
            <pc:docMk/>
            <pc:sldMk cId="1127854986" sldId="484"/>
            <ac:spMk id="3" creationId="{C5CB59AE-162C-47C0-BFEF-F326C17468EA}"/>
          </ac:spMkLst>
        </pc:spChg>
      </pc:sldChg>
      <pc:sldChg chg="del">
        <pc:chgData name="Enrico Gallinucci" userId="b06146b1-ee5b-4a4c-b3a5-2319e2ca0e51" providerId="ADAL" clId="{ADA388E2-5A8E-4D2A-88FC-334C57254FCD}" dt="2021-09-21T06:33:43.774" v="1" actId="47"/>
        <pc:sldMkLst>
          <pc:docMk/>
          <pc:sldMk cId="3659053391" sldId="484"/>
        </pc:sldMkLst>
      </pc:sldChg>
      <pc:sldChg chg="modSp new del mod ord">
        <pc:chgData name="Enrico Gallinucci" userId="b06146b1-ee5b-4a4c-b3a5-2319e2ca0e51" providerId="ADAL" clId="{ADA388E2-5A8E-4D2A-88FC-334C57254FCD}" dt="2021-09-21T07:30:30.198" v="644" actId="47"/>
        <pc:sldMkLst>
          <pc:docMk/>
          <pc:sldMk cId="4045531243" sldId="484"/>
        </pc:sldMkLst>
        <pc:spChg chg="mod">
          <ac:chgData name="Enrico Gallinucci" userId="b06146b1-ee5b-4a4c-b3a5-2319e2ca0e51" providerId="ADAL" clId="{ADA388E2-5A8E-4D2A-88FC-334C57254FCD}" dt="2021-09-21T07:02:27.294" v="589" actId="20577"/>
          <ac:spMkLst>
            <pc:docMk/>
            <pc:sldMk cId="4045531243" sldId="484"/>
            <ac:spMk id="2" creationId="{0EB250C6-6567-481E-BA9F-5F14C515B7FE}"/>
          </ac:spMkLst>
        </pc:spChg>
        <pc:spChg chg="mod">
          <ac:chgData name="Enrico Gallinucci" userId="b06146b1-ee5b-4a4c-b3a5-2319e2ca0e51" providerId="ADAL" clId="{ADA388E2-5A8E-4D2A-88FC-334C57254FCD}" dt="2021-09-21T07:16:29.709" v="631" actId="20577"/>
          <ac:spMkLst>
            <pc:docMk/>
            <pc:sldMk cId="4045531243" sldId="484"/>
            <ac:spMk id="3" creationId="{8529D19A-314C-4840-9481-4B84590D1B21}"/>
          </ac:spMkLst>
        </pc:spChg>
      </pc:sldChg>
      <pc:sldChg chg="del">
        <pc:chgData name="Enrico Gallinucci" userId="b06146b1-ee5b-4a4c-b3a5-2319e2ca0e51" providerId="ADAL" clId="{ADA388E2-5A8E-4D2A-88FC-334C57254FCD}" dt="2021-09-21T06:33:43.774" v="1" actId="47"/>
        <pc:sldMkLst>
          <pc:docMk/>
          <pc:sldMk cId="2919399168" sldId="485"/>
        </pc:sldMkLst>
      </pc:sldChg>
      <pc:sldChg chg="modSp new mod ord">
        <pc:chgData name="Enrico Gallinucci" userId="b06146b1-ee5b-4a4c-b3a5-2319e2ca0e51" providerId="ADAL" clId="{ADA388E2-5A8E-4D2A-88FC-334C57254FCD}" dt="2021-10-20T07:28:14.653" v="22836" actId="20577"/>
        <pc:sldMkLst>
          <pc:docMk/>
          <pc:sldMk cId="3356570980" sldId="485"/>
        </pc:sldMkLst>
        <pc:spChg chg="mod">
          <ac:chgData name="Enrico Gallinucci" userId="b06146b1-ee5b-4a4c-b3a5-2319e2ca0e51" providerId="ADAL" clId="{ADA388E2-5A8E-4D2A-88FC-334C57254FCD}" dt="2021-09-21T07:33:13.965" v="698" actId="20577"/>
          <ac:spMkLst>
            <pc:docMk/>
            <pc:sldMk cId="3356570980" sldId="485"/>
            <ac:spMk id="2" creationId="{F21F1A94-692B-46D8-BC22-9446D875BDE2}"/>
          </ac:spMkLst>
        </pc:spChg>
        <pc:spChg chg="mod">
          <ac:chgData name="Enrico Gallinucci" userId="b06146b1-ee5b-4a4c-b3a5-2319e2ca0e51" providerId="ADAL" clId="{ADA388E2-5A8E-4D2A-88FC-334C57254FCD}" dt="2021-10-20T07:28:14.653" v="22836" actId="20577"/>
          <ac:spMkLst>
            <pc:docMk/>
            <pc:sldMk cId="3356570980" sldId="485"/>
            <ac:spMk id="3" creationId="{E8462D3E-A078-4955-86DD-019B82E52C87}"/>
          </ac:spMkLst>
        </pc:spChg>
      </pc:sldChg>
      <pc:sldChg chg="modSp new mod">
        <pc:chgData name="Enrico Gallinucci" userId="b06146b1-ee5b-4a4c-b3a5-2319e2ca0e51" providerId="ADAL" clId="{ADA388E2-5A8E-4D2A-88FC-334C57254FCD}" dt="2021-10-07T15:09:16.714" v="10452" actId="114"/>
        <pc:sldMkLst>
          <pc:docMk/>
          <pc:sldMk cId="709584217" sldId="486"/>
        </pc:sldMkLst>
        <pc:spChg chg="mod">
          <ac:chgData name="Enrico Gallinucci" userId="b06146b1-ee5b-4a4c-b3a5-2319e2ca0e51" providerId="ADAL" clId="{ADA388E2-5A8E-4D2A-88FC-334C57254FCD}" dt="2021-09-21T08:23:52.881" v="1345" actId="20577"/>
          <ac:spMkLst>
            <pc:docMk/>
            <pc:sldMk cId="709584217" sldId="486"/>
            <ac:spMk id="2" creationId="{3607FA87-F6C1-4D2D-B4A0-7682E2212108}"/>
          </ac:spMkLst>
        </pc:spChg>
        <pc:spChg chg="mod">
          <ac:chgData name="Enrico Gallinucci" userId="b06146b1-ee5b-4a4c-b3a5-2319e2ca0e51" providerId="ADAL" clId="{ADA388E2-5A8E-4D2A-88FC-334C57254FCD}" dt="2021-10-07T15:09:16.714" v="10452" actId="114"/>
          <ac:spMkLst>
            <pc:docMk/>
            <pc:sldMk cId="709584217" sldId="486"/>
            <ac:spMk id="3" creationId="{16FC16A8-C8BF-4181-95DF-46969B9F2303}"/>
          </ac:spMkLst>
        </pc:spChg>
      </pc:sldChg>
      <pc:sldChg chg="del">
        <pc:chgData name="Enrico Gallinucci" userId="b06146b1-ee5b-4a4c-b3a5-2319e2ca0e51" providerId="ADAL" clId="{ADA388E2-5A8E-4D2A-88FC-334C57254FCD}" dt="2021-09-21T06:33:43.774" v="1" actId="47"/>
        <pc:sldMkLst>
          <pc:docMk/>
          <pc:sldMk cId="2026258729" sldId="486"/>
        </pc:sldMkLst>
      </pc:sldChg>
      <pc:sldChg chg="del">
        <pc:chgData name="Enrico Gallinucci" userId="b06146b1-ee5b-4a4c-b3a5-2319e2ca0e51" providerId="ADAL" clId="{ADA388E2-5A8E-4D2A-88FC-334C57254FCD}" dt="2021-09-21T06:33:22.499" v="0" actId="47"/>
        <pc:sldMkLst>
          <pc:docMk/>
          <pc:sldMk cId="190349033" sldId="487"/>
        </pc:sldMkLst>
      </pc:sldChg>
      <pc:sldChg chg="modSp new mod">
        <pc:chgData name="Enrico Gallinucci" userId="b06146b1-ee5b-4a4c-b3a5-2319e2ca0e51" providerId="ADAL" clId="{ADA388E2-5A8E-4D2A-88FC-334C57254FCD}" dt="2021-09-24T12:30:43.355" v="7977" actId="15"/>
        <pc:sldMkLst>
          <pc:docMk/>
          <pc:sldMk cId="1890099187" sldId="487"/>
        </pc:sldMkLst>
        <pc:spChg chg="mod">
          <ac:chgData name="Enrico Gallinucci" userId="b06146b1-ee5b-4a4c-b3a5-2319e2ca0e51" providerId="ADAL" clId="{ADA388E2-5A8E-4D2A-88FC-334C57254FCD}" dt="2021-09-21T08:30:42.450" v="1752" actId="20577"/>
          <ac:spMkLst>
            <pc:docMk/>
            <pc:sldMk cId="1890099187" sldId="487"/>
            <ac:spMk id="2" creationId="{4ED650CE-CCB8-48D9-AA34-FFC3DE32FC74}"/>
          </ac:spMkLst>
        </pc:spChg>
        <pc:spChg chg="mod">
          <ac:chgData name="Enrico Gallinucci" userId="b06146b1-ee5b-4a4c-b3a5-2319e2ca0e51" providerId="ADAL" clId="{ADA388E2-5A8E-4D2A-88FC-334C57254FCD}" dt="2021-09-24T12:30:43.355" v="7977" actId="15"/>
          <ac:spMkLst>
            <pc:docMk/>
            <pc:sldMk cId="1890099187" sldId="487"/>
            <ac:spMk id="3" creationId="{69B86103-8B82-4D6A-BF7A-A0F6F5C0E855}"/>
          </ac:spMkLst>
        </pc:spChg>
      </pc:sldChg>
      <pc:sldChg chg="del">
        <pc:chgData name="Enrico Gallinucci" userId="b06146b1-ee5b-4a4c-b3a5-2319e2ca0e51" providerId="ADAL" clId="{ADA388E2-5A8E-4D2A-88FC-334C57254FCD}" dt="2021-09-21T06:33:22.499" v="0" actId="47"/>
        <pc:sldMkLst>
          <pc:docMk/>
          <pc:sldMk cId="2318913341" sldId="488"/>
        </pc:sldMkLst>
      </pc:sldChg>
      <pc:sldChg chg="addSp delSp modSp new mod">
        <pc:chgData name="Enrico Gallinucci" userId="b06146b1-ee5b-4a4c-b3a5-2319e2ca0e51" providerId="ADAL" clId="{ADA388E2-5A8E-4D2A-88FC-334C57254FCD}" dt="2021-10-26T07:43:25.538" v="22864" actId="13926"/>
        <pc:sldMkLst>
          <pc:docMk/>
          <pc:sldMk cId="4010621166" sldId="488"/>
        </pc:sldMkLst>
        <pc:spChg chg="mod">
          <ac:chgData name="Enrico Gallinucci" userId="b06146b1-ee5b-4a4c-b3a5-2319e2ca0e51" providerId="ADAL" clId="{ADA388E2-5A8E-4D2A-88FC-334C57254FCD}" dt="2021-10-14T12:43:55.966" v="13617" actId="20577"/>
          <ac:spMkLst>
            <pc:docMk/>
            <pc:sldMk cId="4010621166" sldId="488"/>
            <ac:spMk id="2" creationId="{98D5CE45-B524-43AB-A5B7-C1FBE7CE99AF}"/>
          </ac:spMkLst>
        </pc:spChg>
        <pc:spChg chg="del">
          <ac:chgData name="Enrico Gallinucci" userId="b06146b1-ee5b-4a4c-b3a5-2319e2ca0e51" providerId="ADAL" clId="{ADA388E2-5A8E-4D2A-88FC-334C57254FCD}" dt="2021-09-21T08:39:44.045" v="2060" actId="478"/>
          <ac:spMkLst>
            <pc:docMk/>
            <pc:sldMk cId="4010621166" sldId="488"/>
            <ac:spMk id="3" creationId="{ABE1F53C-9232-40DA-AB1C-F7EF59B36502}"/>
          </ac:spMkLst>
        </pc:spChg>
        <pc:spChg chg="del">
          <ac:chgData name="Enrico Gallinucci" userId="b06146b1-ee5b-4a4c-b3a5-2319e2ca0e51" providerId="ADAL" clId="{ADA388E2-5A8E-4D2A-88FC-334C57254FCD}" dt="2021-09-21T08:39:45.068" v="2061" actId="478"/>
          <ac:spMkLst>
            <pc:docMk/>
            <pc:sldMk cId="4010621166" sldId="488"/>
            <ac:spMk id="6" creationId="{B6506986-0ED4-4AA3-AE3A-D8AF9987ED0E}"/>
          </ac:spMkLst>
        </pc:spChg>
        <pc:spChg chg="add mod">
          <ac:chgData name="Enrico Gallinucci" userId="b06146b1-ee5b-4a4c-b3a5-2319e2ca0e51" providerId="ADAL" clId="{ADA388E2-5A8E-4D2A-88FC-334C57254FCD}" dt="2021-09-22T15:10:30.301" v="5944" actId="108"/>
          <ac:spMkLst>
            <pc:docMk/>
            <pc:sldMk cId="4010621166" sldId="488"/>
            <ac:spMk id="7" creationId="{DF2D7DAE-7A5C-4D6C-8B92-F67C8C0DD61B}"/>
          </ac:spMkLst>
        </pc:spChg>
        <pc:spChg chg="add mod">
          <ac:chgData name="Enrico Gallinucci" userId="b06146b1-ee5b-4a4c-b3a5-2319e2ca0e51" providerId="ADAL" clId="{ADA388E2-5A8E-4D2A-88FC-334C57254FCD}" dt="2021-09-21T08:57:07.872" v="2070" actId="1076"/>
          <ac:spMkLst>
            <pc:docMk/>
            <pc:sldMk cId="4010621166" sldId="488"/>
            <ac:spMk id="8" creationId="{E9FA1CC6-D475-477D-BEFB-4A902D309D49}"/>
          </ac:spMkLst>
        </pc:spChg>
        <pc:spChg chg="add mod">
          <ac:chgData name="Enrico Gallinucci" userId="b06146b1-ee5b-4a4c-b3a5-2319e2ca0e51" providerId="ADAL" clId="{ADA388E2-5A8E-4D2A-88FC-334C57254FCD}" dt="2021-09-21T08:57:17" v="2072" actId="1076"/>
          <ac:spMkLst>
            <pc:docMk/>
            <pc:sldMk cId="4010621166" sldId="488"/>
            <ac:spMk id="9" creationId="{9E332EA7-DFDC-40BB-9698-077B273D34F2}"/>
          </ac:spMkLst>
        </pc:spChg>
        <pc:spChg chg="add mod">
          <ac:chgData name="Enrico Gallinucci" userId="b06146b1-ee5b-4a4c-b3a5-2319e2ca0e51" providerId="ADAL" clId="{ADA388E2-5A8E-4D2A-88FC-334C57254FCD}" dt="2021-09-21T10:22:25.184" v="2944" actId="1036"/>
          <ac:spMkLst>
            <pc:docMk/>
            <pc:sldMk cId="4010621166" sldId="488"/>
            <ac:spMk id="10" creationId="{B49D7E83-0788-4957-88B3-5679D9441EBE}"/>
          </ac:spMkLst>
        </pc:spChg>
        <pc:spChg chg="add mod">
          <ac:chgData name="Enrico Gallinucci" userId="b06146b1-ee5b-4a4c-b3a5-2319e2ca0e51" providerId="ADAL" clId="{ADA388E2-5A8E-4D2A-88FC-334C57254FCD}" dt="2021-09-21T10:22:25.184" v="2944" actId="1036"/>
          <ac:spMkLst>
            <pc:docMk/>
            <pc:sldMk cId="4010621166" sldId="488"/>
            <ac:spMk id="11" creationId="{241A8175-00FB-4DD4-852B-242900047ACA}"/>
          </ac:spMkLst>
        </pc:spChg>
        <pc:spChg chg="add mod">
          <ac:chgData name="Enrico Gallinucci" userId="b06146b1-ee5b-4a4c-b3a5-2319e2ca0e51" providerId="ADAL" clId="{ADA388E2-5A8E-4D2A-88FC-334C57254FCD}" dt="2021-09-21T10:22:25.184" v="2944" actId="1036"/>
          <ac:spMkLst>
            <pc:docMk/>
            <pc:sldMk cId="4010621166" sldId="488"/>
            <ac:spMk id="12" creationId="{66C570D9-B5E7-462D-87F8-25B59DCD2617}"/>
          </ac:spMkLst>
        </pc:spChg>
        <pc:spChg chg="add del mod">
          <ac:chgData name="Enrico Gallinucci" userId="b06146b1-ee5b-4a4c-b3a5-2319e2ca0e51" providerId="ADAL" clId="{ADA388E2-5A8E-4D2A-88FC-334C57254FCD}" dt="2021-09-21T08:57:45.844" v="2080"/>
          <ac:spMkLst>
            <pc:docMk/>
            <pc:sldMk cId="4010621166" sldId="488"/>
            <ac:spMk id="13" creationId="{C8E77D49-435C-479B-A147-BA04A5D81CF1}"/>
          </ac:spMkLst>
        </pc:spChg>
        <pc:spChg chg="add mod">
          <ac:chgData name="Enrico Gallinucci" userId="b06146b1-ee5b-4a4c-b3a5-2319e2ca0e51" providerId="ADAL" clId="{ADA388E2-5A8E-4D2A-88FC-334C57254FCD}" dt="2021-09-21T10:22:25.184" v="2944" actId="1036"/>
          <ac:spMkLst>
            <pc:docMk/>
            <pc:sldMk cId="4010621166" sldId="488"/>
            <ac:spMk id="14" creationId="{88823F3A-6C3B-4728-AD8D-0EE080DF39A5}"/>
          </ac:spMkLst>
        </pc:spChg>
        <pc:spChg chg="add mod">
          <ac:chgData name="Enrico Gallinucci" userId="b06146b1-ee5b-4a4c-b3a5-2319e2ca0e51" providerId="ADAL" clId="{ADA388E2-5A8E-4D2A-88FC-334C57254FCD}" dt="2021-09-21T10:22:25.184" v="2944" actId="1036"/>
          <ac:spMkLst>
            <pc:docMk/>
            <pc:sldMk cId="4010621166" sldId="488"/>
            <ac:spMk id="15" creationId="{9D7823DB-E5E0-4E00-80E0-B69F6A96A107}"/>
          </ac:spMkLst>
        </pc:spChg>
        <pc:spChg chg="add mod">
          <ac:chgData name="Enrico Gallinucci" userId="b06146b1-ee5b-4a4c-b3a5-2319e2ca0e51" providerId="ADAL" clId="{ADA388E2-5A8E-4D2A-88FC-334C57254FCD}" dt="2021-09-21T10:22:25.184" v="2944" actId="1036"/>
          <ac:spMkLst>
            <pc:docMk/>
            <pc:sldMk cId="4010621166" sldId="488"/>
            <ac:spMk id="16" creationId="{0BD373BB-AE8B-4CAA-A0AD-9BC3015582AB}"/>
          </ac:spMkLst>
        </pc:spChg>
        <pc:spChg chg="add mod">
          <ac:chgData name="Enrico Gallinucci" userId="b06146b1-ee5b-4a4c-b3a5-2319e2ca0e51" providerId="ADAL" clId="{ADA388E2-5A8E-4D2A-88FC-334C57254FCD}" dt="2021-09-21T10:22:25.184" v="2944" actId="1036"/>
          <ac:spMkLst>
            <pc:docMk/>
            <pc:sldMk cId="4010621166" sldId="488"/>
            <ac:spMk id="17" creationId="{422036A2-9A7F-41E9-AB1A-57DFBF671B46}"/>
          </ac:spMkLst>
        </pc:spChg>
        <pc:spChg chg="add mod">
          <ac:chgData name="Enrico Gallinucci" userId="b06146b1-ee5b-4a4c-b3a5-2319e2ca0e51" providerId="ADAL" clId="{ADA388E2-5A8E-4D2A-88FC-334C57254FCD}" dt="2021-09-21T10:22:25.184" v="2944" actId="1036"/>
          <ac:spMkLst>
            <pc:docMk/>
            <pc:sldMk cId="4010621166" sldId="488"/>
            <ac:spMk id="18" creationId="{683257EB-EC4D-4479-9274-8A05381FBAC1}"/>
          </ac:spMkLst>
        </pc:spChg>
        <pc:spChg chg="add mod">
          <ac:chgData name="Enrico Gallinucci" userId="b06146b1-ee5b-4a4c-b3a5-2319e2ca0e51" providerId="ADAL" clId="{ADA388E2-5A8E-4D2A-88FC-334C57254FCD}" dt="2021-09-21T10:22:25.184" v="2944" actId="1036"/>
          <ac:spMkLst>
            <pc:docMk/>
            <pc:sldMk cId="4010621166" sldId="488"/>
            <ac:spMk id="19" creationId="{C7160FA1-6235-47E7-B4DE-DDCAD15307D0}"/>
          </ac:spMkLst>
        </pc:spChg>
        <pc:spChg chg="add mod">
          <ac:chgData name="Enrico Gallinucci" userId="b06146b1-ee5b-4a4c-b3a5-2319e2ca0e51" providerId="ADAL" clId="{ADA388E2-5A8E-4D2A-88FC-334C57254FCD}" dt="2021-09-21T10:22:25.184" v="2944" actId="1036"/>
          <ac:spMkLst>
            <pc:docMk/>
            <pc:sldMk cId="4010621166" sldId="488"/>
            <ac:spMk id="20" creationId="{72E0CA64-854F-4A56-BF77-7FC26950A692}"/>
          </ac:spMkLst>
        </pc:spChg>
        <pc:spChg chg="add mod">
          <ac:chgData name="Enrico Gallinucci" userId="b06146b1-ee5b-4a4c-b3a5-2319e2ca0e51" providerId="ADAL" clId="{ADA388E2-5A8E-4D2A-88FC-334C57254FCD}" dt="2021-09-21T10:22:25.184" v="2944" actId="1036"/>
          <ac:spMkLst>
            <pc:docMk/>
            <pc:sldMk cId="4010621166" sldId="488"/>
            <ac:spMk id="21" creationId="{C30444C9-9648-4360-8E09-CF417D81678A}"/>
          </ac:spMkLst>
        </pc:spChg>
        <pc:spChg chg="add del mod">
          <ac:chgData name="Enrico Gallinucci" userId="b06146b1-ee5b-4a4c-b3a5-2319e2ca0e51" providerId="ADAL" clId="{ADA388E2-5A8E-4D2A-88FC-334C57254FCD}" dt="2021-09-21T09:00:21.965" v="2135"/>
          <ac:spMkLst>
            <pc:docMk/>
            <pc:sldMk cId="4010621166" sldId="488"/>
            <ac:spMk id="55" creationId="{FF50E476-91A5-48A8-A355-2D28B09A2B53}"/>
          </ac:spMkLst>
        </pc:spChg>
        <pc:spChg chg="add mod">
          <ac:chgData name="Enrico Gallinucci" userId="b06146b1-ee5b-4a4c-b3a5-2319e2ca0e51" providerId="ADAL" clId="{ADA388E2-5A8E-4D2A-88FC-334C57254FCD}" dt="2021-09-21T10:22:25.184" v="2944" actId="1036"/>
          <ac:spMkLst>
            <pc:docMk/>
            <pc:sldMk cId="4010621166" sldId="488"/>
            <ac:spMk id="56" creationId="{EA173C36-72FE-4497-95A3-ED707B95CA2D}"/>
          </ac:spMkLst>
        </pc:spChg>
        <pc:spChg chg="add mod">
          <ac:chgData name="Enrico Gallinucci" userId="b06146b1-ee5b-4a4c-b3a5-2319e2ca0e51" providerId="ADAL" clId="{ADA388E2-5A8E-4D2A-88FC-334C57254FCD}" dt="2021-09-21T12:29:48.305" v="3099" actId="13926"/>
          <ac:spMkLst>
            <pc:docMk/>
            <pc:sldMk cId="4010621166" sldId="488"/>
            <ac:spMk id="57" creationId="{8C48F995-CA52-4CCD-AE22-D84F9F3771A6}"/>
          </ac:spMkLst>
        </pc:spChg>
        <pc:spChg chg="add mod">
          <ac:chgData name="Enrico Gallinucci" userId="b06146b1-ee5b-4a4c-b3a5-2319e2ca0e51" providerId="ADAL" clId="{ADA388E2-5A8E-4D2A-88FC-334C57254FCD}" dt="2021-09-21T12:29:48.305" v="3099" actId="13926"/>
          <ac:spMkLst>
            <pc:docMk/>
            <pc:sldMk cId="4010621166" sldId="488"/>
            <ac:spMk id="58" creationId="{7D385964-6DA9-4579-B088-5C912F191945}"/>
          </ac:spMkLst>
        </pc:spChg>
        <pc:spChg chg="add mod">
          <ac:chgData name="Enrico Gallinucci" userId="b06146b1-ee5b-4a4c-b3a5-2319e2ca0e51" providerId="ADAL" clId="{ADA388E2-5A8E-4D2A-88FC-334C57254FCD}" dt="2021-09-21T12:29:45.481" v="3098" actId="13926"/>
          <ac:spMkLst>
            <pc:docMk/>
            <pc:sldMk cId="4010621166" sldId="488"/>
            <ac:spMk id="59" creationId="{2CDF99E7-433B-4D31-B627-210B808DDDDE}"/>
          </ac:spMkLst>
        </pc:spChg>
        <pc:spChg chg="add mod">
          <ac:chgData name="Enrico Gallinucci" userId="b06146b1-ee5b-4a4c-b3a5-2319e2ca0e51" providerId="ADAL" clId="{ADA388E2-5A8E-4D2A-88FC-334C57254FCD}" dt="2021-09-21T10:22:25.184" v="2944" actId="1036"/>
          <ac:spMkLst>
            <pc:docMk/>
            <pc:sldMk cId="4010621166" sldId="488"/>
            <ac:spMk id="60" creationId="{76C9A56D-8572-4977-A577-C7142D5F6C32}"/>
          </ac:spMkLst>
        </pc:spChg>
        <pc:spChg chg="add mod">
          <ac:chgData name="Enrico Gallinucci" userId="b06146b1-ee5b-4a4c-b3a5-2319e2ca0e51" providerId="ADAL" clId="{ADA388E2-5A8E-4D2A-88FC-334C57254FCD}" dt="2021-09-21T10:22:25.184" v="2944" actId="1036"/>
          <ac:spMkLst>
            <pc:docMk/>
            <pc:sldMk cId="4010621166" sldId="488"/>
            <ac:spMk id="61" creationId="{E81C96B5-3CE5-418E-8B09-FBF5A979B89B}"/>
          </ac:spMkLst>
        </pc:spChg>
        <pc:spChg chg="add mod">
          <ac:chgData name="Enrico Gallinucci" userId="b06146b1-ee5b-4a4c-b3a5-2319e2ca0e51" providerId="ADAL" clId="{ADA388E2-5A8E-4D2A-88FC-334C57254FCD}" dt="2021-09-21T10:22:25.184" v="2944" actId="1036"/>
          <ac:spMkLst>
            <pc:docMk/>
            <pc:sldMk cId="4010621166" sldId="488"/>
            <ac:spMk id="62" creationId="{7C4124C2-1093-4A45-ABCC-EC4B35A74F08}"/>
          </ac:spMkLst>
        </pc:spChg>
        <pc:spChg chg="add mod">
          <ac:chgData name="Enrico Gallinucci" userId="b06146b1-ee5b-4a4c-b3a5-2319e2ca0e51" providerId="ADAL" clId="{ADA388E2-5A8E-4D2A-88FC-334C57254FCD}" dt="2021-09-21T10:22:25.184" v="2944" actId="1036"/>
          <ac:spMkLst>
            <pc:docMk/>
            <pc:sldMk cId="4010621166" sldId="488"/>
            <ac:spMk id="63" creationId="{323D25D2-D8CA-4F9C-A92C-3912936E84DF}"/>
          </ac:spMkLst>
        </pc:spChg>
        <pc:spChg chg="add mod">
          <ac:chgData name="Enrico Gallinucci" userId="b06146b1-ee5b-4a4c-b3a5-2319e2ca0e51" providerId="ADAL" clId="{ADA388E2-5A8E-4D2A-88FC-334C57254FCD}" dt="2021-09-21T12:30:00.463" v="3100" actId="13926"/>
          <ac:spMkLst>
            <pc:docMk/>
            <pc:sldMk cId="4010621166" sldId="488"/>
            <ac:spMk id="64" creationId="{6F6C4707-9E3A-4960-B705-739B406DA01A}"/>
          </ac:spMkLst>
        </pc:spChg>
        <pc:spChg chg="add mod">
          <ac:chgData name="Enrico Gallinucci" userId="b06146b1-ee5b-4a4c-b3a5-2319e2ca0e51" providerId="ADAL" clId="{ADA388E2-5A8E-4D2A-88FC-334C57254FCD}" dt="2021-09-21T12:30:00.463" v="3100" actId="13926"/>
          <ac:spMkLst>
            <pc:docMk/>
            <pc:sldMk cId="4010621166" sldId="488"/>
            <ac:spMk id="65" creationId="{E1661964-02AF-469B-BE77-F9C3B70E9AE9}"/>
          </ac:spMkLst>
        </pc:spChg>
        <pc:spChg chg="add mod">
          <ac:chgData name="Enrico Gallinucci" userId="b06146b1-ee5b-4a4c-b3a5-2319e2ca0e51" providerId="ADAL" clId="{ADA388E2-5A8E-4D2A-88FC-334C57254FCD}" dt="2021-09-21T12:30:00.463" v="3100" actId="13926"/>
          <ac:spMkLst>
            <pc:docMk/>
            <pc:sldMk cId="4010621166" sldId="488"/>
            <ac:spMk id="66" creationId="{A4494BB8-646D-4D83-8AA8-7FC7CFEFAFBF}"/>
          </ac:spMkLst>
        </pc:spChg>
        <pc:spChg chg="add mod">
          <ac:chgData name="Enrico Gallinucci" userId="b06146b1-ee5b-4a4c-b3a5-2319e2ca0e51" providerId="ADAL" clId="{ADA388E2-5A8E-4D2A-88FC-334C57254FCD}" dt="2021-09-21T12:30:00.463" v="3100" actId="13926"/>
          <ac:spMkLst>
            <pc:docMk/>
            <pc:sldMk cId="4010621166" sldId="488"/>
            <ac:spMk id="67" creationId="{624E4C04-230D-4F20-A247-B16CC8742C8E}"/>
          </ac:spMkLst>
        </pc:spChg>
        <pc:spChg chg="add mod">
          <ac:chgData name="Enrico Gallinucci" userId="b06146b1-ee5b-4a4c-b3a5-2319e2ca0e51" providerId="ADAL" clId="{ADA388E2-5A8E-4D2A-88FC-334C57254FCD}" dt="2021-09-21T15:02:16.872" v="3950" actId="20577"/>
          <ac:spMkLst>
            <pc:docMk/>
            <pc:sldMk cId="4010621166" sldId="488"/>
            <ac:spMk id="78" creationId="{E66834A4-8ACF-4411-97BC-56A1FF013C86}"/>
          </ac:spMkLst>
        </pc:spChg>
        <pc:spChg chg="add del mod">
          <ac:chgData name="Enrico Gallinucci" userId="b06146b1-ee5b-4a4c-b3a5-2319e2ca0e51" providerId="ADAL" clId="{ADA388E2-5A8E-4D2A-88FC-334C57254FCD}" dt="2021-09-21T09:07:31.525" v="2337" actId="478"/>
          <ac:spMkLst>
            <pc:docMk/>
            <pc:sldMk cId="4010621166" sldId="488"/>
            <ac:spMk id="82" creationId="{07E11B1C-6D89-4FEF-AA08-351C59260F08}"/>
          </ac:spMkLst>
        </pc:spChg>
        <pc:spChg chg="add mod">
          <ac:chgData name="Enrico Gallinucci" userId="b06146b1-ee5b-4a4c-b3a5-2319e2ca0e51" providerId="ADAL" clId="{ADA388E2-5A8E-4D2A-88FC-334C57254FCD}" dt="2021-09-21T15:02:20.580" v="3954" actId="20577"/>
          <ac:spMkLst>
            <pc:docMk/>
            <pc:sldMk cId="4010621166" sldId="488"/>
            <ac:spMk id="83" creationId="{AC77C5D0-0F47-4F69-916E-995E27A9970A}"/>
          </ac:spMkLst>
        </pc:spChg>
        <pc:spChg chg="add mod">
          <ac:chgData name="Enrico Gallinucci" userId="b06146b1-ee5b-4a4c-b3a5-2319e2ca0e51" providerId="ADAL" clId="{ADA388E2-5A8E-4D2A-88FC-334C57254FCD}" dt="2021-09-21T09:08:25.442" v="2345" actId="1076"/>
          <ac:spMkLst>
            <pc:docMk/>
            <pc:sldMk cId="4010621166" sldId="488"/>
            <ac:spMk id="84" creationId="{4E7540E1-1CB5-4CA6-AC3D-E3BE2E3F3EB8}"/>
          </ac:spMkLst>
        </pc:spChg>
        <pc:spChg chg="add mod">
          <ac:chgData name="Enrico Gallinucci" userId="b06146b1-ee5b-4a4c-b3a5-2319e2ca0e51" providerId="ADAL" clId="{ADA388E2-5A8E-4D2A-88FC-334C57254FCD}" dt="2021-09-21T09:10:21.982" v="2348" actId="1076"/>
          <ac:spMkLst>
            <pc:docMk/>
            <pc:sldMk cId="4010621166" sldId="488"/>
            <ac:spMk id="85" creationId="{3B215714-AE3E-493A-B51C-82F49B293A32}"/>
          </ac:spMkLst>
        </pc:spChg>
        <pc:spChg chg="add mod">
          <ac:chgData name="Enrico Gallinucci" userId="b06146b1-ee5b-4a4c-b3a5-2319e2ca0e51" providerId="ADAL" clId="{ADA388E2-5A8E-4D2A-88FC-334C57254FCD}" dt="2021-09-21T09:10:25.191" v="2350" actId="1076"/>
          <ac:spMkLst>
            <pc:docMk/>
            <pc:sldMk cId="4010621166" sldId="488"/>
            <ac:spMk id="86" creationId="{D2B3FB8C-9D6E-449A-9AE2-9462A4ADF228}"/>
          </ac:spMkLst>
        </pc:spChg>
        <pc:spChg chg="add mod">
          <ac:chgData name="Enrico Gallinucci" userId="b06146b1-ee5b-4a4c-b3a5-2319e2ca0e51" providerId="ADAL" clId="{ADA388E2-5A8E-4D2A-88FC-334C57254FCD}" dt="2021-09-21T09:10:34.463" v="2352" actId="1076"/>
          <ac:spMkLst>
            <pc:docMk/>
            <pc:sldMk cId="4010621166" sldId="488"/>
            <ac:spMk id="87" creationId="{70CE37CC-48F3-4F7F-8EB1-D14B8B0FF338}"/>
          </ac:spMkLst>
        </pc:spChg>
        <pc:spChg chg="add mod">
          <ac:chgData name="Enrico Gallinucci" userId="b06146b1-ee5b-4a4c-b3a5-2319e2ca0e51" providerId="ADAL" clId="{ADA388E2-5A8E-4D2A-88FC-334C57254FCD}" dt="2021-09-21T09:10:34.463" v="2352" actId="1076"/>
          <ac:spMkLst>
            <pc:docMk/>
            <pc:sldMk cId="4010621166" sldId="488"/>
            <ac:spMk id="88" creationId="{9A62FD52-8A50-4ECF-BD56-9FC05ACC2943}"/>
          </ac:spMkLst>
        </pc:spChg>
        <pc:spChg chg="add mod">
          <ac:chgData name="Enrico Gallinucci" userId="b06146b1-ee5b-4a4c-b3a5-2319e2ca0e51" providerId="ADAL" clId="{ADA388E2-5A8E-4D2A-88FC-334C57254FCD}" dt="2021-09-21T09:10:34.463" v="2352" actId="1076"/>
          <ac:spMkLst>
            <pc:docMk/>
            <pc:sldMk cId="4010621166" sldId="488"/>
            <ac:spMk id="89" creationId="{3D404AC0-A380-47EB-9C77-F56ABD7B724C}"/>
          </ac:spMkLst>
        </pc:spChg>
        <pc:spChg chg="add mod">
          <ac:chgData name="Enrico Gallinucci" userId="b06146b1-ee5b-4a4c-b3a5-2319e2ca0e51" providerId="ADAL" clId="{ADA388E2-5A8E-4D2A-88FC-334C57254FCD}" dt="2021-09-21T09:10:40.391" v="2354" actId="1076"/>
          <ac:spMkLst>
            <pc:docMk/>
            <pc:sldMk cId="4010621166" sldId="488"/>
            <ac:spMk id="90" creationId="{3227F553-A673-407D-B66B-F3DD4DED8AAD}"/>
          </ac:spMkLst>
        </pc:spChg>
        <pc:spChg chg="add mod">
          <ac:chgData name="Enrico Gallinucci" userId="b06146b1-ee5b-4a4c-b3a5-2319e2ca0e51" providerId="ADAL" clId="{ADA388E2-5A8E-4D2A-88FC-334C57254FCD}" dt="2021-09-21T15:02:14.846" v="3949" actId="20577"/>
          <ac:spMkLst>
            <pc:docMk/>
            <pc:sldMk cId="4010621166" sldId="488"/>
            <ac:spMk id="112" creationId="{6D8432AD-5DAD-4D3F-851E-4B162ADC8174}"/>
          </ac:spMkLst>
        </pc:spChg>
        <pc:spChg chg="add mod">
          <ac:chgData name="Enrico Gallinucci" userId="b06146b1-ee5b-4a4c-b3a5-2319e2ca0e51" providerId="ADAL" clId="{ADA388E2-5A8E-4D2A-88FC-334C57254FCD}" dt="2021-09-21T09:12:22.276" v="2410" actId="1076"/>
          <ac:spMkLst>
            <pc:docMk/>
            <pc:sldMk cId="4010621166" sldId="488"/>
            <ac:spMk id="113" creationId="{DC8AA1DC-9BDF-4E9C-A96E-6F5D24B99FA0}"/>
          </ac:spMkLst>
        </pc:spChg>
        <pc:spChg chg="add mod">
          <ac:chgData name="Enrico Gallinucci" userId="b06146b1-ee5b-4a4c-b3a5-2319e2ca0e51" providerId="ADAL" clId="{ADA388E2-5A8E-4D2A-88FC-334C57254FCD}" dt="2021-09-21T12:26:47.436" v="3023" actId="13926"/>
          <ac:spMkLst>
            <pc:docMk/>
            <pc:sldMk cId="4010621166" sldId="488"/>
            <ac:spMk id="114" creationId="{FB3688C2-3169-4B49-BCF2-053139D79EF9}"/>
          </ac:spMkLst>
        </pc:spChg>
        <pc:spChg chg="add mod">
          <ac:chgData name="Enrico Gallinucci" userId="b06146b1-ee5b-4a4c-b3a5-2319e2ca0e51" providerId="ADAL" clId="{ADA388E2-5A8E-4D2A-88FC-334C57254FCD}" dt="2021-09-21T09:13:22.597" v="2443" actId="20577"/>
          <ac:spMkLst>
            <pc:docMk/>
            <pc:sldMk cId="4010621166" sldId="488"/>
            <ac:spMk id="115" creationId="{0650B466-D109-4512-856B-3C9C1CD84800}"/>
          </ac:spMkLst>
        </pc:spChg>
        <pc:spChg chg="add del mod">
          <ac:chgData name="Enrico Gallinucci" userId="b06146b1-ee5b-4a4c-b3a5-2319e2ca0e51" providerId="ADAL" clId="{ADA388E2-5A8E-4D2A-88FC-334C57254FCD}" dt="2021-09-21T09:12:42.032" v="2416"/>
          <ac:spMkLst>
            <pc:docMk/>
            <pc:sldMk cId="4010621166" sldId="488"/>
            <ac:spMk id="116" creationId="{C3710B34-6234-405D-9843-C64552597C5A}"/>
          </ac:spMkLst>
        </pc:spChg>
        <pc:spChg chg="add mod">
          <ac:chgData name="Enrico Gallinucci" userId="b06146b1-ee5b-4a4c-b3a5-2319e2ca0e51" providerId="ADAL" clId="{ADA388E2-5A8E-4D2A-88FC-334C57254FCD}" dt="2021-09-21T09:13:36.928" v="2455" actId="20577"/>
          <ac:spMkLst>
            <pc:docMk/>
            <pc:sldMk cId="4010621166" sldId="488"/>
            <ac:spMk id="117" creationId="{F29EA9DC-88D6-4CD2-A3FA-2A29F2AD5B0B}"/>
          </ac:spMkLst>
        </pc:spChg>
        <pc:spChg chg="add mod">
          <ac:chgData name="Enrico Gallinucci" userId="b06146b1-ee5b-4a4c-b3a5-2319e2ca0e51" providerId="ADAL" clId="{ADA388E2-5A8E-4D2A-88FC-334C57254FCD}" dt="2021-09-21T09:13:40.468" v="2460" actId="20577"/>
          <ac:spMkLst>
            <pc:docMk/>
            <pc:sldMk cId="4010621166" sldId="488"/>
            <ac:spMk id="118" creationId="{1DA8DE7C-7C11-40E4-AA4B-C80219F46718}"/>
          </ac:spMkLst>
        </pc:spChg>
        <pc:spChg chg="add mod">
          <ac:chgData name="Enrico Gallinucci" userId="b06146b1-ee5b-4a4c-b3a5-2319e2ca0e51" providerId="ADAL" clId="{ADA388E2-5A8E-4D2A-88FC-334C57254FCD}" dt="2021-09-21T09:14:07.674" v="2469"/>
          <ac:spMkLst>
            <pc:docMk/>
            <pc:sldMk cId="4010621166" sldId="488"/>
            <ac:spMk id="119" creationId="{E6DCB0AE-AF8E-4A13-91D5-25AAC2245B0D}"/>
          </ac:spMkLst>
        </pc:spChg>
        <pc:spChg chg="add mod">
          <ac:chgData name="Enrico Gallinucci" userId="b06146b1-ee5b-4a4c-b3a5-2319e2ca0e51" providerId="ADAL" clId="{ADA388E2-5A8E-4D2A-88FC-334C57254FCD}" dt="2021-09-21T10:22:25.184" v="2944" actId="1036"/>
          <ac:spMkLst>
            <pc:docMk/>
            <pc:sldMk cId="4010621166" sldId="488"/>
            <ac:spMk id="120" creationId="{6EB516B7-0A7D-464C-924A-9D2983BC2C7E}"/>
          </ac:spMkLst>
        </pc:spChg>
        <pc:spChg chg="add mod">
          <ac:chgData name="Enrico Gallinucci" userId="b06146b1-ee5b-4a4c-b3a5-2319e2ca0e51" providerId="ADAL" clId="{ADA388E2-5A8E-4D2A-88FC-334C57254FCD}" dt="2021-09-21T10:22:25.184" v="2944" actId="1036"/>
          <ac:spMkLst>
            <pc:docMk/>
            <pc:sldMk cId="4010621166" sldId="488"/>
            <ac:spMk id="121" creationId="{09FAD2DD-9498-469B-9F3E-68DC18EF561A}"/>
          </ac:spMkLst>
        </pc:spChg>
        <pc:spChg chg="add mod">
          <ac:chgData name="Enrico Gallinucci" userId="b06146b1-ee5b-4a4c-b3a5-2319e2ca0e51" providerId="ADAL" clId="{ADA388E2-5A8E-4D2A-88FC-334C57254FCD}" dt="2021-09-21T10:22:25.184" v="2944" actId="1036"/>
          <ac:spMkLst>
            <pc:docMk/>
            <pc:sldMk cId="4010621166" sldId="488"/>
            <ac:spMk id="125" creationId="{632D9AC7-A5A1-4BAD-A01D-D805B76EBE78}"/>
          </ac:spMkLst>
        </pc:spChg>
        <pc:spChg chg="add mod">
          <ac:chgData name="Enrico Gallinucci" userId="b06146b1-ee5b-4a4c-b3a5-2319e2ca0e51" providerId="ADAL" clId="{ADA388E2-5A8E-4D2A-88FC-334C57254FCD}" dt="2021-09-21T10:22:25.184" v="2944" actId="1036"/>
          <ac:spMkLst>
            <pc:docMk/>
            <pc:sldMk cId="4010621166" sldId="488"/>
            <ac:spMk id="126" creationId="{0DD6E52E-37EF-457A-A9B8-DE5418A769FF}"/>
          </ac:spMkLst>
        </pc:spChg>
        <pc:spChg chg="add mod">
          <ac:chgData name="Enrico Gallinucci" userId="b06146b1-ee5b-4a4c-b3a5-2319e2ca0e51" providerId="ADAL" clId="{ADA388E2-5A8E-4D2A-88FC-334C57254FCD}" dt="2021-09-21T09:51:58.743" v="2575" actId="1035"/>
          <ac:spMkLst>
            <pc:docMk/>
            <pc:sldMk cId="4010621166" sldId="488"/>
            <ac:spMk id="127" creationId="{5CA12539-5FBA-4BA6-92CE-AB2A06F538F1}"/>
          </ac:spMkLst>
        </pc:spChg>
        <pc:spChg chg="add mod">
          <ac:chgData name="Enrico Gallinucci" userId="b06146b1-ee5b-4a4c-b3a5-2319e2ca0e51" providerId="ADAL" clId="{ADA388E2-5A8E-4D2A-88FC-334C57254FCD}" dt="2021-09-21T09:51:58.743" v="2575" actId="1035"/>
          <ac:spMkLst>
            <pc:docMk/>
            <pc:sldMk cId="4010621166" sldId="488"/>
            <ac:spMk id="128" creationId="{F99F57D9-FAAB-4F2F-B67A-D0EBB3472FA0}"/>
          </ac:spMkLst>
        </pc:spChg>
        <pc:spChg chg="add mod">
          <ac:chgData name="Enrico Gallinucci" userId="b06146b1-ee5b-4a4c-b3a5-2319e2ca0e51" providerId="ADAL" clId="{ADA388E2-5A8E-4D2A-88FC-334C57254FCD}" dt="2021-09-21T09:51:58.743" v="2575" actId="1035"/>
          <ac:spMkLst>
            <pc:docMk/>
            <pc:sldMk cId="4010621166" sldId="488"/>
            <ac:spMk id="129" creationId="{1631E71C-F626-43CB-BAA7-C68CA416BF60}"/>
          </ac:spMkLst>
        </pc:spChg>
        <pc:spChg chg="add mod">
          <ac:chgData name="Enrico Gallinucci" userId="b06146b1-ee5b-4a4c-b3a5-2319e2ca0e51" providerId="ADAL" clId="{ADA388E2-5A8E-4D2A-88FC-334C57254FCD}" dt="2021-09-21T09:51:58.743" v="2575" actId="1035"/>
          <ac:spMkLst>
            <pc:docMk/>
            <pc:sldMk cId="4010621166" sldId="488"/>
            <ac:spMk id="130" creationId="{00618445-6141-4C20-A93A-F2F796E3EEBD}"/>
          </ac:spMkLst>
        </pc:spChg>
        <pc:spChg chg="add mod">
          <ac:chgData name="Enrico Gallinucci" userId="b06146b1-ee5b-4a4c-b3a5-2319e2ca0e51" providerId="ADAL" clId="{ADA388E2-5A8E-4D2A-88FC-334C57254FCD}" dt="2021-09-21T09:51:58.743" v="2575" actId="1035"/>
          <ac:spMkLst>
            <pc:docMk/>
            <pc:sldMk cId="4010621166" sldId="488"/>
            <ac:spMk id="131" creationId="{F80AEB24-F449-47DD-AB7F-2ED595281B89}"/>
          </ac:spMkLst>
        </pc:spChg>
        <pc:spChg chg="add mod">
          <ac:chgData name="Enrico Gallinucci" userId="b06146b1-ee5b-4a4c-b3a5-2319e2ca0e51" providerId="ADAL" clId="{ADA388E2-5A8E-4D2A-88FC-334C57254FCD}" dt="2021-09-21T09:51:58.743" v="2575" actId="1035"/>
          <ac:spMkLst>
            <pc:docMk/>
            <pc:sldMk cId="4010621166" sldId="488"/>
            <ac:spMk id="132" creationId="{83D98C38-4EDB-48FB-93BE-FBE73CC6E619}"/>
          </ac:spMkLst>
        </pc:spChg>
        <pc:spChg chg="add mod">
          <ac:chgData name="Enrico Gallinucci" userId="b06146b1-ee5b-4a4c-b3a5-2319e2ca0e51" providerId="ADAL" clId="{ADA388E2-5A8E-4D2A-88FC-334C57254FCD}" dt="2021-09-21T12:26:31.759" v="3021" actId="13926"/>
          <ac:spMkLst>
            <pc:docMk/>
            <pc:sldMk cId="4010621166" sldId="488"/>
            <ac:spMk id="133" creationId="{2F1507EC-979C-4731-98F3-8B4E0CA5FF68}"/>
          </ac:spMkLst>
        </pc:spChg>
        <pc:spChg chg="add mod">
          <ac:chgData name="Enrico Gallinucci" userId="b06146b1-ee5b-4a4c-b3a5-2319e2ca0e51" providerId="ADAL" clId="{ADA388E2-5A8E-4D2A-88FC-334C57254FCD}" dt="2021-09-21T12:26:37.481" v="3022" actId="13926"/>
          <ac:spMkLst>
            <pc:docMk/>
            <pc:sldMk cId="4010621166" sldId="488"/>
            <ac:spMk id="134" creationId="{E3D41676-07A7-4B3A-BBD8-9D70AE87D305}"/>
          </ac:spMkLst>
        </pc:spChg>
        <pc:spChg chg="add mod">
          <ac:chgData name="Enrico Gallinucci" userId="b06146b1-ee5b-4a4c-b3a5-2319e2ca0e51" providerId="ADAL" clId="{ADA388E2-5A8E-4D2A-88FC-334C57254FCD}" dt="2021-09-21T12:26:37.481" v="3022" actId="13926"/>
          <ac:spMkLst>
            <pc:docMk/>
            <pc:sldMk cId="4010621166" sldId="488"/>
            <ac:spMk id="135" creationId="{A27352C5-7C76-40F9-8733-545A2847EAAF}"/>
          </ac:spMkLst>
        </pc:spChg>
        <pc:spChg chg="add mod">
          <ac:chgData name="Enrico Gallinucci" userId="b06146b1-ee5b-4a4c-b3a5-2319e2ca0e51" providerId="ADAL" clId="{ADA388E2-5A8E-4D2A-88FC-334C57254FCD}" dt="2021-09-21T09:51:58.743" v="2575" actId="1035"/>
          <ac:spMkLst>
            <pc:docMk/>
            <pc:sldMk cId="4010621166" sldId="488"/>
            <ac:spMk id="136" creationId="{684ED631-2FA9-4DDD-87E8-4E711B7DEBA9}"/>
          </ac:spMkLst>
        </pc:spChg>
        <pc:spChg chg="add del mod">
          <ac:chgData name="Enrico Gallinucci" userId="b06146b1-ee5b-4a4c-b3a5-2319e2ca0e51" providerId="ADAL" clId="{ADA388E2-5A8E-4D2A-88FC-334C57254FCD}" dt="2021-09-21T09:51:32.447" v="2562"/>
          <ac:spMkLst>
            <pc:docMk/>
            <pc:sldMk cId="4010621166" sldId="488"/>
            <ac:spMk id="155" creationId="{C06F18C3-FADC-4B4B-B860-E240CBDE2BA4}"/>
          </ac:spMkLst>
        </pc:spChg>
        <pc:spChg chg="add del mod">
          <ac:chgData name="Enrico Gallinucci" userId="b06146b1-ee5b-4a4c-b3a5-2319e2ca0e51" providerId="ADAL" clId="{ADA388E2-5A8E-4D2A-88FC-334C57254FCD}" dt="2021-09-21T09:51:32.447" v="2562"/>
          <ac:spMkLst>
            <pc:docMk/>
            <pc:sldMk cId="4010621166" sldId="488"/>
            <ac:spMk id="156" creationId="{8BFBFB8C-2E42-4211-BC32-FCCD9CFE5FE2}"/>
          </ac:spMkLst>
        </pc:spChg>
        <pc:spChg chg="add del mod">
          <ac:chgData name="Enrico Gallinucci" userId="b06146b1-ee5b-4a4c-b3a5-2319e2ca0e51" providerId="ADAL" clId="{ADA388E2-5A8E-4D2A-88FC-334C57254FCD}" dt="2021-09-21T09:51:32.447" v="2562"/>
          <ac:spMkLst>
            <pc:docMk/>
            <pc:sldMk cId="4010621166" sldId="488"/>
            <ac:spMk id="157" creationId="{789A0A50-0165-46F2-861C-F9178259E88B}"/>
          </ac:spMkLst>
        </pc:spChg>
        <pc:spChg chg="add mod">
          <ac:chgData name="Enrico Gallinucci" userId="b06146b1-ee5b-4a4c-b3a5-2319e2ca0e51" providerId="ADAL" clId="{ADA388E2-5A8E-4D2A-88FC-334C57254FCD}" dt="2021-09-21T09:51:58.743" v="2575" actId="1035"/>
          <ac:spMkLst>
            <pc:docMk/>
            <pc:sldMk cId="4010621166" sldId="488"/>
            <ac:spMk id="158" creationId="{1B815467-EDE8-43A6-BF2B-4A52E0E3B967}"/>
          </ac:spMkLst>
        </pc:spChg>
        <pc:spChg chg="add mod">
          <ac:chgData name="Enrico Gallinucci" userId="b06146b1-ee5b-4a4c-b3a5-2319e2ca0e51" providerId="ADAL" clId="{ADA388E2-5A8E-4D2A-88FC-334C57254FCD}" dt="2021-09-21T09:51:58.743" v="2575" actId="1035"/>
          <ac:spMkLst>
            <pc:docMk/>
            <pc:sldMk cId="4010621166" sldId="488"/>
            <ac:spMk id="159" creationId="{0C57A58A-6D7D-493B-8BCB-C67DF351BA54}"/>
          </ac:spMkLst>
        </pc:spChg>
        <pc:spChg chg="add mod">
          <ac:chgData name="Enrico Gallinucci" userId="b06146b1-ee5b-4a4c-b3a5-2319e2ca0e51" providerId="ADAL" clId="{ADA388E2-5A8E-4D2A-88FC-334C57254FCD}" dt="2021-09-21T09:52:24.060" v="2580" actId="1076"/>
          <ac:spMkLst>
            <pc:docMk/>
            <pc:sldMk cId="4010621166" sldId="488"/>
            <ac:spMk id="164" creationId="{DA8768FB-8BAB-4C00-832E-037CBB88476F}"/>
          </ac:spMkLst>
        </pc:spChg>
        <pc:spChg chg="add mod">
          <ac:chgData name="Enrico Gallinucci" userId="b06146b1-ee5b-4a4c-b3a5-2319e2ca0e51" providerId="ADAL" clId="{ADA388E2-5A8E-4D2A-88FC-334C57254FCD}" dt="2021-09-21T09:52:24.060" v="2580" actId="1076"/>
          <ac:spMkLst>
            <pc:docMk/>
            <pc:sldMk cId="4010621166" sldId="488"/>
            <ac:spMk id="165" creationId="{0535321E-2B3D-4049-9CF2-143169036188}"/>
          </ac:spMkLst>
        </pc:spChg>
        <pc:spChg chg="add mod">
          <ac:chgData name="Enrico Gallinucci" userId="b06146b1-ee5b-4a4c-b3a5-2319e2ca0e51" providerId="ADAL" clId="{ADA388E2-5A8E-4D2A-88FC-334C57254FCD}" dt="2021-10-26T07:43:00.183" v="22861"/>
          <ac:spMkLst>
            <pc:docMk/>
            <pc:sldMk cId="4010621166" sldId="488"/>
            <ac:spMk id="167" creationId="{1B244302-7B09-4033-8163-42428A0A0E2B}"/>
          </ac:spMkLst>
        </pc:spChg>
        <pc:spChg chg="add mod">
          <ac:chgData name="Enrico Gallinucci" userId="b06146b1-ee5b-4a4c-b3a5-2319e2ca0e51" providerId="ADAL" clId="{ADA388E2-5A8E-4D2A-88FC-334C57254FCD}" dt="2021-10-26T07:43:25.538" v="22864" actId="13926"/>
          <ac:spMkLst>
            <pc:docMk/>
            <pc:sldMk cId="4010621166" sldId="488"/>
            <ac:spMk id="168" creationId="{2222C3CE-9F8C-47E2-B186-CD39A956FDFD}"/>
          </ac:spMkLst>
        </pc:spChg>
        <pc:spChg chg="add mod">
          <ac:chgData name="Enrico Gallinucci" userId="b06146b1-ee5b-4a4c-b3a5-2319e2ca0e51" providerId="ADAL" clId="{ADA388E2-5A8E-4D2A-88FC-334C57254FCD}" dt="2021-09-21T09:52:42.373" v="2588" actId="1076"/>
          <ac:spMkLst>
            <pc:docMk/>
            <pc:sldMk cId="4010621166" sldId="488"/>
            <ac:spMk id="172" creationId="{16C4272A-56BC-4609-A8CB-EA79D331D804}"/>
          </ac:spMkLst>
        </pc:spChg>
        <pc:spChg chg="add mod">
          <ac:chgData name="Enrico Gallinucci" userId="b06146b1-ee5b-4a4c-b3a5-2319e2ca0e51" providerId="ADAL" clId="{ADA388E2-5A8E-4D2A-88FC-334C57254FCD}" dt="2021-09-21T09:52:46.150" v="2590" actId="1076"/>
          <ac:spMkLst>
            <pc:docMk/>
            <pc:sldMk cId="4010621166" sldId="488"/>
            <ac:spMk id="173" creationId="{2EAFBBF5-1142-4B39-A9B5-B888201CD32A}"/>
          </ac:spMkLst>
        </pc:spChg>
        <pc:spChg chg="add del mod">
          <ac:chgData name="Enrico Gallinucci" userId="b06146b1-ee5b-4a4c-b3a5-2319e2ca0e51" providerId="ADAL" clId="{ADA388E2-5A8E-4D2A-88FC-334C57254FCD}" dt="2021-09-21T09:53:02.690" v="2598"/>
          <ac:spMkLst>
            <pc:docMk/>
            <pc:sldMk cId="4010621166" sldId="488"/>
            <ac:spMk id="180" creationId="{1F3912FB-5F6C-4D5E-ABAE-1D954F860CF1}"/>
          </ac:spMkLst>
        </pc:spChg>
        <pc:spChg chg="add del mod">
          <ac:chgData name="Enrico Gallinucci" userId="b06146b1-ee5b-4a4c-b3a5-2319e2ca0e51" providerId="ADAL" clId="{ADA388E2-5A8E-4D2A-88FC-334C57254FCD}" dt="2021-09-21T09:53:36.269" v="2602"/>
          <ac:spMkLst>
            <pc:docMk/>
            <pc:sldMk cId="4010621166" sldId="488"/>
            <ac:spMk id="181" creationId="{40EDF69A-3ED8-4D7F-B3AD-9A0580229E5E}"/>
          </ac:spMkLst>
        </pc:spChg>
        <pc:spChg chg="add del mod">
          <ac:chgData name="Enrico Gallinucci" userId="b06146b1-ee5b-4a4c-b3a5-2319e2ca0e51" providerId="ADAL" clId="{ADA388E2-5A8E-4D2A-88FC-334C57254FCD}" dt="2021-09-21T09:53:36.269" v="2602"/>
          <ac:spMkLst>
            <pc:docMk/>
            <pc:sldMk cId="4010621166" sldId="488"/>
            <ac:spMk id="182" creationId="{BDC48230-7374-4D65-94AF-3CA5C70A7190}"/>
          </ac:spMkLst>
        </pc:spChg>
        <pc:spChg chg="add del mod">
          <ac:chgData name="Enrico Gallinucci" userId="b06146b1-ee5b-4a4c-b3a5-2319e2ca0e51" providerId="ADAL" clId="{ADA388E2-5A8E-4D2A-88FC-334C57254FCD}" dt="2021-09-21T09:53:36.269" v="2602"/>
          <ac:spMkLst>
            <pc:docMk/>
            <pc:sldMk cId="4010621166" sldId="488"/>
            <ac:spMk id="183" creationId="{8512D872-BF36-4C84-AA2F-F6B5BBD1DFE1}"/>
          </ac:spMkLst>
        </pc:spChg>
        <pc:spChg chg="add del mod">
          <ac:chgData name="Enrico Gallinucci" userId="b06146b1-ee5b-4a4c-b3a5-2319e2ca0e51" providerId="ADAL" clId="{ADA388E2-5A8E-4D2A-88FC-334C57254FCD}" dt="2021-09-21T09:53:36.269" v="2602"/>
          <ac:spMkLst>
            <pc:docMk/>
            <pc:sldMk cId="4010621166" sldId="488"/>
            <ac:spMk id="184" creationId="{8D8A637B-5748-4EE5-95BC-1D2A4A8704B1}"/>
          </ac:spMkLst>
        </pc:spChg>
        <pc:spChg chg="add del mod">
          <ac:chgData name="Enrico Gallinucci" userId="b06146b1-ee5b-4a4c-b3a5-2319e2ca0e51" providerId="ADAL" clId="{ADA388E2-5A8E-4D2A-88FC-334C57254FCD}" dt="2021-09-21T09:53:36.269" v="2602"/>
          <ac:spMkLst>
            <pc:docMk/>
            <pc:sldMk cId="4010621166" sldId="488"/>
            <ac:spMk id="185" creationId="{A8656ADF-EA73-438B-A09C-73890F3D8EB4}"/>
          </ac:spMkLst>
        </pc:spChg>
        <pc:spChg chg="add del mod">
          <ac:chgData name="Enrico Gallinucci" userId="b06146b1-ee5b-4a4c-b3a5-2319e2ca0e51" providerId="ADAL" clId="{ADA388E2-5A8E-4D2A-88FC-334C57254FCD}" dt="2021-09-21T09:53:36.269" v="2602"/>
          <ac:spMkLst>
            <pc:docMk/>
            <pc:sldMk cId="4010621166" sldId="488"/>
            <ac:spMk id="186" creationId="{AEAECAE8-E50F-46A1-9B49-334EE00F80F6}"/>
          </ac:spMkLst>
        </pc:spChg>
        <pc:spChg chg="add del mod">
          <ac:chgData name="Enrico Gallinucci" userId="b06146b1-ee5b-4a4c-b3a5-2319e2ca0e51" providerId="ADAL" clId="{ADA388E2-5A8E-4D2A-88FC-334C57254FCD}" dt="2021-09-21T09:53:36.269" v="2602"/>
          <ac:spMkLst>
            <pc:docMk/>
            <pc:sldMk cId="4010621166" sldId="488"/>
            <ac:spMk id="187" creationId="{55D53151-F7EC-4DFB-ABAE-3EBA02CA1F1E}"/>
          </ac:spMkLst>
        </pc:spChg>
        <pc:spChg chg="add del mod">
          <ac:chgData name="Enrico Gallinucci" userId="b06146b1-ee5b-4a4c-b3a5-2319e2ca0e51" providerId="ADAL" clId="{ADA388E2-5A8E-4D2A-88FC-334C57254FCD}" dt="2021-09-21T09:53:36.269" v="2602"/>
          <ac:spMkLst>
            <pc:docMk/>
            <pc:sldMk cId="4010621166" sldId="488"/>
            <ac:spMk id="188" creationId="{027801F6-F24D-400F-9F3E-2D8B14D5A5C7}"/>
          </ac:spMkLst>
        </pc:spChg>
        <pc:spChg chg="add del mod">
          <ac:chgData name="Enrico Gallinucci" userId="b06146b1-ee5b-4a4c-b3a5-2319e2ca0e51" providerId="ADAL" clId="{ADA388E2-5A8E-4D2A-88FC-334C57254FCD}" dt="2021-09-21T09:53:36.269" v="2602"/>
          <ac:spMkLst>
            <pc:docMk/>
            <pc:sldMk cId="4010621166" sldId="488"/>
            <ac:spMk id="189" creationId="{EF9A5A16-5017-4E48-94C3-82F15CA4B9C4}"/>
          </ac:spMkLst>
        </pc:spChg>
        <pc:spChg chg="add del mod">
          <ac:chgData name="Enrico Gallinucci" userId="b06146b1-ee5b-4a4c-b3a5-2319e2ca0e51" providerId="ADAL" clId="{ADA388E2-5A8E-4D2A-88FC-334C57254FCD}" dt="2021-09-21T09:53:36.269" v="2602"/>
          <ac:spMkLst>
            <pc:docMk/>
            <pc:sldMk cId="4010621166" sldId="488"/>
            <ac:spMk id="190" creationId="{762A7034-80F5-48E6-AA6E-5E0EAD58A925}"/>
          </ac:spMkLst>
        </pc:spChg>
        <pc:spChg chg="add del mod">
          <ac:chgData name="Enrico Gallinucci" userId="b06146b1-ee5b-4a4c-b3a5-2319e2ca0e51" providerId="ADAL" clId="{ADA388E2-5A8E-4D2A-88FC-334C57254FCD}" dt="2021-09-21T09:53:36.269" v="2602"/>
          <ac:spMkLst>
            <pc:docMk/>
            <pc:sldMk cId="4010621166" sldId="488"/>
            <ac:spMk id="191" creationId="{78F24887-0844-44D2-8FBA-73E33C1823BC}"/>
          </ac:spMkLst>
        </pc:spChg>
        <pc:spChg chg="add del mod">
          <ac:chgData name="Enrico Gallinucci" userId="b06146b1-ee5b-4a4c-b3a5-2319e2ca0e51" providerId="ADAL" clId="{ADA388E2-5A8E-4D2A-88FC-334C57254FCD}" dt="2021-09-21T09:53:36.269" v="2602"/>
          <ac:spMkLst>
            <pc:docMk/>
            <pc:sldMk cId="4010621166" sldId="488"/>
            <ac:spMk id="192" creationId="{1E75D316-413B-4967-ACC1-DE29BF749B77}"/>
          </ac:spMkLst>
        </pc:spChg>
        <pc:spChg chg="add del mod">
          <ac:chgData name="Enrico Gallinucci" userId="b06146b1-ee5b-4a4c-b3a5-2319e2ca0e51" providerId="ADAL" clId="{ADA388E2-5A8E-4D2A-88FC-334C57254FCD}" dt="2021-09-21T09:53:36.269" v="2602"/>
          <ac:spMkLst>
            <pc:docMk/>
            <pc:sldMk cId="4010621166" sldId="488"/>
            <ac:spMk id="193" creationId="{2A37A204-0D44-4EC2-B133-DAFAB8E5C0C1}"/>
          </ac:spMkLst>
        </pc:spChg>
        <pc:spChg chg="add mod">
          <ac:chgData name="Enrico Gallinucci" userId="b06146b1-ee5b-4a4c-b3a5-2319e2ca0e51" providerId="ADAL" clId="{ADA388E2-5A8E-4D2A-88FC-334C57254FCD}" dt="2021-09-21T10:03:07.836" v="2700" actId="1076"/>
          <ac:spMkLst>
            <pc:docMk/>
            <pc:sldMk cId="4010621166" sldId="488"/>
            <ac:spMk id="194" creationId="{A2EF09A1-FEC6-4471-A22C-EE8901A07595}"/>
          </ac:spMkLst>
        </pc:spChg>
        <pc:spChg chg="add mod">
          <ac:chgData name="Enrico Gallinucci" userId="b06146b1-ee5b-4a4c-b3a5-2319e2ca0e51" providerId="ADAL" clId="{ADA388E2-5A8E-4D2A-88FC-334C57254FCD}" dt="2021-09-21T10:03:07.836" v="2700" actId="1076"/>
          <ac:spMkLst>
            <pc:docMk/>
            <pc:sldMk cId="4010621166" sldId="488"/>
            <ac:spMk id="195" creationId="{25F04FE0-4842-4C1E-8EE5-DDD295D0F0C2}"/>
          </ac:spMkLst>
        </pc:spChg>
        <pc:spChg chg="add mod">
          <ac:chgData name="Enrico Gallinucci" userId="b06146b1-ee5b-4a4c-b3a5-2319e2ca0e51" providerId="ADAL" clId="{ADA388E2-5A8E-4D2A-88FC-334C57254FCD}" dt="2021-09-21T10:03:07.836" v="2700" actId="1076"/>
          <ac:spMkLst>
            <pc:docMk/>
            <pc:sldMk cId="4010621166" sldId="488"/>
            <ac:spMk id="196" creationId="{E9ABE868-CB23-43FE-BCE5-50AC1ECC46B6}"/>
          </ac:spMkLst>
        </pc:spChg>
        <pc:spChg chg="add mod">
          <ac:chgData name="Enrico Gallinucci" userId="b06146b1-ee5b-4a4c-b3a5-2319e2ca0e51" providerId="ADAL" clId="{ADA388E2-5A8E-4D2A-88FC-334C57254FCD}" dt="2021-09-21T10:03:07.836" v="2700" actId="1076"/>
          <ac:spMkLst>
            <pc:docMk/>
            <pc:sldMk cId="4010621166" sldId="488"/>
            <ac:spMk id="197" creationId="{D1402CD0-4C92-4267-A513-397F8C42C237}"/>
          </ac:spMkLst>
        </pc:spChg>
        <pc:spChg chg="add mod">
          <ac:chgData name="Enrico Gallinucci" userId="b06146b1-ee5b-4a4c-b3a5-2319e2ca0e51" providerId="ADAL" clId="{ADA388E2-5A8E-4D2A-88FC-334C57254FCD}" dt="2021-09-21T10:03:07.836" v="2700" actId="1076"/>
          <ac:spMkLst>
            <pc:docMk/>
            <pc:sldMk cId="4010621166" sldId="488"/>
            <ac:spMk id="198" creationId="{FE22C442-665D-4BB4-8A73-2E470FDDCB3C}"/>
          </ac:spMkLst>
        </pc:spChg>
        <pc:spChg chg="add mod">
          <ac:chgData name="Enrico Gallinucci" userId="b06146b1-ee5b-4a4c-b3a5-2319e2ca0e51" providerId="ADAL" clId="{ADA388E2-5A8E-4D2A-88FC-334C57254FCD}" dt="2021-09-21T10:03:07.836" v="2700" actId="1076"/>
          <ac:spMkLst>
            <pc:docMk/>
            <pc:sldMk cId="4010621166" sldId="488"/>
            <ac:spMk id="199" creationId="{E326905E-B8FA-4B4B-B1EA-A3E02787D876}"/>
          </ac:spMkLst>
        </pc:spChg>
        <pc:spChg chg="add mod">
          <ac:chgData name="Enrico Gallinucci" userId="b06146b1-ee5b-4a4c-b3a5-2319e2ca0e51" providerId="ADAL" clId="{ADA388E2-5A8E-4D2A-88FC-334C57254FCD}" dt="2021-09-21T12:27:20.495" v="3027" actId="13926"/>
          <ac:spMkLst>
            <pc:docMk/>
            <pc:sldMk cId="4010621166" sldId="488"/>
            <ac:spMk id="200" creationId="{275DF028-A89A-4B06-9AB6-AF758AD98070}"/>
          </ac:spMkLst>
        </pc:spChg>
        <pc:spChg chg="add mod">
          <ac:chgData name="Enrico Gallinucci" userId="b06146b1-ee5b-4a4c-b3a5-2319e2ca0e51" providerId="ADAL" clId="{ADA388E2-5A8E-4D2A-88FC-334C57254FCD}" dt="2021-09-21T10:03:07.836" v="2700" actId="1076"/>
          <ac:spMkLst>
            <pc:docMk/>
            <pc:sldMk cId="4010621166" sldId="488"/>
            <ac:spMk id="201" creationId="{8A065544-0370-42F9-886E-D7853FF2BF58}"/>
          </ac:spMkLst>
        </pc:spChg>
        <pc:spChg chg="add mod">
          <ac:chgData name="Enrico Gallinucci" userId="b06146b1-ee5b-4a4c-b3a5-2319e2ca0e51" providerId="ADAL" clId="{ADA388E2-5A8E-4D2A-88FC-334C57254FCD}" dt="2021-09-21T10:03:07.836" v="2700" actId="1076"/>
          <ac:spMkLst>
            <pc:docMk/>
            <pc:sldMk cId="4010621166" sldId="488"/>
            <ac:spMk id="202" creationId="{5C30968F-08FC-409A-A203-89E395A89953}"/>
          </ac:spMkLst>
        </pc:spChg>
        <pc:spChg chg="add mod">
          <ac:chgData name="Enrico Gallinucci" userId="b06146b1-ee5b-4a4c-b3a5-2319e2ca0e51" providerId="ADAL" clId="{ADA388E2-5A8E-4D2A-88FC-334C57254FCD}" dt="2021-09-21T10:03:07.836" v="2700" actId="1076"/>
          <ac:spMkLst>
            <pc:docMk/>
            <pc:sldMk cId="4010621166" sldId="488"/>
            <ac:spMk id="203" creationId="{004A0C7B-618D-4C86-AC29-4E9E545D2DAD}"/>
          </ac:spMkLst>
        </pc:spChg>
        <pc:spChg chg="add mod">
          <ac:chgData name="Enrico Gallinucci" userId="b06146b1-ee5b-4a4c-b3a5-2319e2ca0e51" providerId="ADAL" clId="{ADA388E2-5A8E-4D2A-88FC-334C57254FCD}" dt="2021-09-21T12:27:02.528" v="3025" actId="13926"/>
          <ac:spMkLst>
            <pc:docMk/>
            <pc:sldMk cId="4010621166" sldId="488"/>
            <ac:spMk id="204" creationId="{8D5B42A2-B5C5-4EB0-A199-1E7EFEE95E05}"/>
          </ac:spMkLst>
        </pc:spChg>
        <pc:spChg chg="add mod">
          <ac:chgData name="Enrico Gallinucci" userId="b06146b1-ee5b-4a4c-b3a5-2319e2ca0e51" providerId="ADAL" clId="{ADA388E2-5A8E-4D2A-88FC-334C57254FCD}" dt="2021-09-21T10:03:07.836" v="2700" actId="1076"/>
          <ac:spMkLst>
            <pc:docMk/>
            <pc:sldMk cId="4010621166" sldId="488"/>
            <ac:spMk id="205" creationId="{F6C1CCE7-6FB8-47E1-8917-2E116C186389}"/>
          </ac:spMkLst>
        </pc:spChg>
        <pc:spChg chg="add mod">
          <ac:chgData name="Enrico Gallinucci" userId="b06146b1-ee5b-4a4c-b3a5-2319e2ca0e51" providerId="ADAL" clId="{ADA388E2-5A8E-4D2A-88FC-334C57254FCD}" dt="2021-09-21T10:03:07.836" v="2700" actId="1076"/>
          <ac:spMkLst>
            <pc:docMk/>
            <pc:sldMk cId="4010621166" sldId="488"/>
            <ac:spMk id="206" creationId="{5E5E7776-7100-4405-A937-42E1FEF06073}"/>
          </ac:spMkLst>
        </pc:spChg>
        <pc:spChg chg="add mod">
          <ac:chgData name="Enrico Gallinucci" userId="b06146b1-ee5b-4a4c-b3a5-2319e2ca0e51" providerId="ADAL" clId="{ADA388E2-5A8E-4D2A-88FC-334C57254FCD}" dt="2021-09-21T10:03:07.836" v="2700" actId="1076"/>
          <ac:spMkLst>
            <pc:docMk/>
            <pc:sldMk cId="4010621166" sldId="488"/>
            <ac:spMk id="207" creationId="{1811194A-7FE9-4CDA-B3A0-B660307D7F11}"/>
          </ac:spMkLst>
        </pc:spChg>
        <pc:spChg chg="add mod">
          <ac:chgData name="Enrico Gallinucci" userId="b06146b1-ee5b-4a4c-b3a5-2319e2ca0e51" providerId="ADAL" clId="{ADA388E2-5A8E-4D2A-88FC-334C57254FCD}" dt="2021-09-21T10:03:07.836" v="2700" actId="1076"/>
          <ac:spMkLst>
            <pc:docMk/>
            <pc:sldMk cId="4010621166" sldId="488"/>
            <ac:spMk id="208" creationId="{1CB5E9E5-6A3A-4272-8C63-DCA75257F181}"/>
          </ac:spMkLst>
        </pc:spChg>
        <pc:spChg chg="add mod">
          <ac:chgData name="Enrico Gallinucci" userId="b06146b1-ee5b-4a4c-b3a5-2319e2ca0e51" providerId="ADAL" clId="{ADA388E2-5A8E-4D2A-88FC-334C57254FCD}" dt="2021-09-21T12:27:02.528" v="3025" actId="13926"/>
          <ac:spMkLst>
            <pc:docMk/>
            <pc:sldMk cId="4010621166" sldId="488"/>
            <ac:spMk id="209" creationId="{1325B1EE-82A4-47A9-835A-68BF51019EC6}"/>
          </ac:spMkLst>
        </pc:spChg>
        <pc:spChg chg="add mod">
          <ac:chgData name="Enrico Gallinucci" userId="b06146b1-ee5b-4a4c-b3a5-2319e2ca0e51" providerId="ADAL" clId="{ADA388E2-5A8E-4D2A-88FC-334C57254FCD}" dt="2021-09-21T12:44:25.778" v="3194" actId="400"/>
          <ac:spMkLst>
            <pc:docMk/>
            <pc:sldMk cId="4010621166" sldId="488"/>
            <ac:spMk id="234" creationId="{B673FB6E-9DBB-42C1-A7AF-C5688907A08B}"/>
          </ac:spMkLst>
        </pc:spChg>
        <pc:spChg chg="add mod">
          <ac:chgData name="Enrico Gallinucci" userId="b06146b1-ee5b-4a4c-b3a5-2319e2ca0e51" providerId="ADAL" clId="{ADA388E2-5A8E-4D2A-88FC-334C57254FCD}" dt="2021-09-21T12:44:25.778" v="3194" actId="400"/>
          <ac:spMkLst>
            <pc:docMk/>
            <pc:sldMk cId="4010621166" sldId="488"/>
            <ac:spMk id="243" creationId="{D4135787-A0A8-44ED-9BEB-ACCA3447678B}"/>
          </ac:spMkLst>
        </pc:spChg>
        <pc:spChg chg="add mod">
          <ac:chgData name="Enrico Gallinucci" userId="b06146b1-ee5b-4a4c-b3a5-2319e2ca0e51" providerId="ADAL" clId="{ADA388E2-5A8E-4D2A-88FC-334C57254FCD}" dt="2021-09-21T10:07:13.093" v="2735" actId="1036"/>
          <ac:spMkLst>
            <pc:docMk/>
            <pc:sldMk cId="4010621166" sldId="488"/>
            <ac:spMk id="244" creationId="{635881E0-3015-48A2-B51B-EE3EDA69AF4C}"/>
          </ac:spMkLst>
        </pc:spChg>
        <pc:spChg chg="add mod">
          <ac:chgData name="Enrico Gallinucci" userId="b06146b1-ee5b-4a4c-b3a5-2319e2ca0e51" providerId="ADAL" clId="{ADA388E2-5A8E-4D2A-88FC-334C57254FCD}" dt="2021-09-21T10:07:17.456" v="2736" actId="400"/>
          <ac:spMkLst>
            <pc:docMk/>
            <pc:sldMk cId="4010621166" sldId="488"/>
            <ac:spMk id="245" creationId="{F724B334-E438-4414-A91A-475ECF0466E5}"/>
          </ac:spMkLst>
        </pc:spChg>
        <pc:spChg chg="add mod">
          <ac:chgData name="Enrico Gallinucci" userId="b06146b1-ee5b-4a4c-b3a5-2319e2ca0e51" providerId="ADAL" clId="{ADA388E2-5A8E-4D2A-88FC-334C57254FCD}" dt="2021-09-21T15:02:27.946" v="3956" actId="20577"/>
          <ac:spMkLst>
            <pc:docMk/>
            <pc:sldMk cId="4010621166" sldId="488"/>
            <ac:spMk id="246" creationId="{8835EF78-7021-4992-90B4-47457E1288CD}"/>
          </ac:spMkLst>
        </pc:spChg>
        <pc:spChg chg="add mod">
          <ac:chgData name="Enrico Gallinucci" userId="b06146b1-ee5b-4a4c-b3a5-2319e2ca0e51" providerId="ADAL" clId="{ADA388E2-5A8E-4D2A-88FC-334C57254FCD}" dt="2021-09-21T15:02:25.296" v="3955" actId="20577"/>
          <ac:spMkLst>
            <pc:docMk/>
            <pc:sldMk cId="4010621166" sldId="488"/>
            <ac:spMk id="247" creationId="{5F5E801A-11CA-496E-822B-B11DDD22160D}"/>
          </ac:spMkLst>
        </pc:spChg>
        <pc:spChg chg="add mod">
          <ac:chgData name="Enrico Gallinucci" userId="b06146b1-ee5b-4a4c-b3a5-2319e2ca0e51" providerId="ADAL" clId="{ADA388E2-5A8E-4D2A-88FC-334C57254FCD}" dt="2021-09-21T10:08:03.559" v="2757" actId="1076"/>
          <ac:spMkLst>
            <pc:docMk/>
            <pc:sldMk cId="4010621166" sldId="488"/>
            <ac:spMk id="248" creationId="{3ED6534F-1E64-47DE-B56C-BD9866BD0AA7}"/>
          </ac:spMkLst>
        </pc:spChg>
        <pc:spChg chg="add mod">
          <ac:chgData name="Enrico Gallinucci" userId="b06146b1-ee5b-4a4c-b3a5-2319e2ca0e51" providerId="ADAL" clId="{ADA388E2-5A8E-4D2A-88FC-334C57254FCD}" dt="2021-09-21T10:08:03.559" v="2757" actId="1076"/>
          <ac:spMkLst>
            <pc:docMk/>
            <pc:sldMk cId="4010621166" sldId="488"/>
            <ac:spMk id="249" creationId="{05239AC7-031D-41BA-B402-3CB66E929D04}"/>
          </ac:spMkLst>
        </pc:spChg>
        <pc:spChg chg="add mod">
          <ac:chgData name="Enrico Gallinucci" userId="b06146b1-ee5b-4a4c-b3a5-2319e2ca0e51" providerId="ADAL" clId="{ADA388E2-5A8E-4D2A-88FC-334C57254FCD}" dt="2021-09-21T10:08:03.559" v="2757" actId="1076"/>
          <ac:spMkLst>
            <pc:docMk/>
            <pc:sldMk cId="4010621166" sldId="488"/>
            <ac:spMk id="250" creationId="{8F66CDBE-F05C-4F9D-98FC-F342D6785453}"/>
          </ac:spMkLst>
        </pc:spChg>
        <pc:spChg chg="add mod">
          <ac:chgData name="Enrico Gallinucci" userId="b06146b1-ee5b-4a4c-b3a5-2319e2ca0e51" providerId="ADAL" clId="{ADA388E2-5A8E-4D2A-88FC-334C57254FCD}" dt="2021-09-21T12:27:20.495" v="3027" actId="13926"/>
          <ac:spMkLst>
            <pc:docMk/>
            <pc:sldMk cId="4010621166" sldId="488"/>
            <ac:spMk id="251" creationId="{828C25CA-12B7-4958-ADBE-5E2145997455}"/>
          </ac:spMkLst>
        </pc:spChg>
        <pc:spChg chg="add mod">
          <ac:chgData name="Enrico Gallinucci" userId="b06146b1-ee5b-4a4c-b3a5-2319e2ca0e51" providerId="ADAL" clId="{ADA388E2-5A8E-4D2A-88FC-334C57254FCD}" dt="2021-09-21T12:26:55.473" v="3024" actId="13926"/>
          <ac:spMkLst>
            <pc:docMk/>
            <pc:sldMk cId="4010621166" sldId="488"/>
            <ac:spMk id="252" creationId="{2DE5961F-524C-4D57-A6B6-483680EC3FB6}"/>
          </ac:spMkLst>
        </pc:spChg>
        <pc:spChg chg="add mod">
          <ac:chgData name="Enrico Gallinucci" userId="b06146b1-ee5b-4a4c-b3a5-2319e2ca0e51" providerId="ADAL" clId="{ADA388E2-5A8E-4D2A-88FC-334C57254FCD}" dt="2021-09-21T10:08:23.966" v="2790" actId="20577"/>
          <ac:spMkLst>
            <pc:docMk/>
            <pc:sldMk cId="4010621166" sldId="488"/>
            <ac:spMk id="253" creationId="{D2A52BAC-8AA3-4BE6-9458-71E0C2834CA8}"/>
          </ac:spMkLst>
        </pc:spChg>
        <pc:spChg chg="add mod">
          <ac:chgData name="Enrico Gallinucci" userId="b06146b1-ee5b-4a4c-b3a5-2319e2ca0e51" providerId="ADAL" clId="{ADA388E2-5A8E-4D2A-88FC-334C57254FCD}" dt="2021-09-21T10:08:03.559" v="2757" actId="1076"/>
          <ac:spMkLst>
            <pc:docMk/>
            <pc:sldMk cId="4010621166" sldId="488"/>
            <ac:spMk id="254" creationId="{BB7C7274-7AC0-459A-8438-1CECEC13F224}"/>
          </ac:spMkLst>
        </pc:spChg>
        <pc:spChg chg="add mod">
          <ac:chgData name="Enrico Gallinucci" userId="b06146b1-ee5b-4a4c-b3a5-2319e2ca0e51" providerId="ADAL" clId="{ADA388E2-5A8E-4D2A-88FC-334C57254FCD}" dt="2021-09-21T10:08:03.559" v="2757" actId="1076"/>
          <ac:spMkLst>
            <pc:docMk/>
            <pc:sldMk cId="4010621166" sldId="488"/>
            <ac:spMk id="255" creationId="{74BF4391-2981-4E7E-A055-55D8E561A234}"/>
          </ac:spMkLst>
        </pc:spChg>
        <pc:spChg chg="add mod">
          <ac:chgData name="Enrico Gallinucci" userId="b06146b1-ee5b-4a4c-b3a5-2319e2ca0e51" providerId="ADAL" clId="{ADA388E2-5A8E-4D2A-88FC-334C57254FCD}" dt="2021-09-21T12:26:55.473" v="3024" actId="13926"/>
          <ac:spMkLst>
            <pc:docMk/>
            <pc:sldMk cId="4010621166" sldId="488"/>
            <ac:spMk id="256" creationId="{4E7957DA-6D0D-4601-B703-08DFC00E1759}"/>
          </ac:spMkLst>
        </pc:spChg>
        <pc:spChg chg="add mod">
          <ac:chgData name="Enrico Gallinucci" userId="b06146b1-ee5b-4a4c-b3a5-2319e2ca0e51" providerId="ADAL" clId="{ADA388E2-5A8E-4D2A-88FC-334C57254FCD}" dt="2021-09-21T12:26:55.473" v="3024" actId="13926"/>
          <ac:spMkLst>
            <pc:docMk/>
            <pc:sldMk cId="4010621166" sldId="488"/>
            <ac:spMk id="257" creationId="{36EE38FD-91B1-45CC-9252-775B7AF14D47}"/>
          </ac:spMkLst>
        </pc:spChg>
        <pc:spChg chg="add mod">
          <ac:chgData name="Enrico Gallinucci" userId="b06146b1-ee5b-4a4c-b3a5-2319e2ca0e51" providerId="ADAL" clId="{ADA388E2-5A8E-4D2A-88FC-334C57254FCD}" dt="2021-09-21T10:18:18.926" v="2810" actId="1076"/>
          <ac:spMkLst>
            <pc:docMk/>
            <pc:sldMk cId="4010621166" sldId="488"/>
            <ac:spMk id="274" creationId="{35817AC4-2383-4172-817D-F8D6786011B4}"/>
          </ac:spMkLst>
        </pc:spChg>
        <pc:spChg chg="add mod">
          <ac:chgData name="Enrico Gallinucci" userId="b06146b1-ee5b-4a4c-b3a5-2319e2ca0e51" providerId="ADAL" clId="{ADA388E2-5A8E-4D2A-88FC-334C57254FCD}" dt="2021-09-21T12:27:14.295" v="3026" actId="13926"/>
          <ac:spMkLst>
            <pc:docMk/>
            <pc:sldMk cId="4010621166" sldId="488"/>
            <ac:spMk id="275" creationId="{1A4EB671-FBE1-4C03-AEE2-ECC8AD401764}"/>
          </ac:spMkLst>
        </pc:spChg>
        <pc:spChg chg="add mod">
          <ac:chgData name="Enrico Gallinucci" userId="b06146b1-ee5b-4a4c-b3a5-2319e2ca0e51" providerId="ADAL" clId="{ADA388E2-5A8E-4D2A-88FC-334C57254FCD}" dt="2021-09-21T10:19:49.117" v="2845" actId="1076"/>
          <ac:spMkLst>
            <pc:docMk/>
            <pc:sldMk cId="4010621166" sldId="488"/>
            <ac:spMk id="282" creationId="{F0E09372-28C3-468F-8A32-47EFF90164E0}"/>
          </ac:spMkLst>
        </pc:spChg>
        <pc:spChg chg="add mod">
          <ac:chgData name="Enrico Gallinucci" userId="b06146b1-ee5b-4a4c-b3a5-2319e2ca0e51" providerId="ADAL" clId="{ADA388E2-5A8E-4D2A-88FC-334C57254FCD}" dt="2021-09-21T10:19:49.117" v="2845" actId="1076"/>
          <ac:spMkLst>
            <pc:docMk/>
            <pc:sldMk cId="4010621166" sldId="488"/>
            <ac:spMk id="283" creationId="{ABA63863-BB37-4EF9-A97C-9C54884C6B1B}"/>
          </ac:spMkLst>
        </pc:spChg>
        <pc:spChg chg="add mod">
          <ac:chgData name="Enrico Gallinucci" userId="b06146b1-ee5b-4a4c-b3a5-2319e2ca0e51" providerId="ADAL" clId="{ADA388E2-5A8E-4D2A-88FC-334C57254FCD}" dt="2021-09-21T10:19:49.117" v="2845" actId="1076"/>
          <ac:spMkLst>
            <pc:docMk/>
            <pc:sldMk cId="4010621166" sldId="488"/>
            <ac:spMk id="284" creationId="{64843BE6-39F6-4B01-8108-0A734F778868}"/>
          </ac:spMkLst>
        </pc:spChg>
        <pc:spChg chg="add del mod">
          <ac:chgData name="Enrico Gallinucci" userId="b06146b1-ee5b-4a4c-b3a5-2319e2ca0e51" providerId="ADAL" clId="{ADA388E2-5A8E-4D2A-88FC-334C57254FCD}" dt="2021-09-21T10:19:56.441" v="2849"/>
          <ac:spMkLst>
            <pc:docMk/>
            <pc:sldMk cId="4010621166" sldId="488"/>
            <ac:spMk id="285" creationId="{6332D81D-DE27-4169-8D75-C96D102FE9B7}"/>
          </ac:spMkLst>
        </pc:spChg>
        <pc:spChg chg="add mod">
          <ac:chgData name="Enrico Gallinucci" userId="b06146b1-ee5b-4a4c-b3a5-2319e2ca0e51" providerId="ADAL" clId="{ADA388E2-5A8E-4D2A-88FC-334C57254FCD}" dt="2021-09-21T10:20:12.532" v="2859" actId="1076"/>
          <ac:spMkLst>
            <pc:docMk/>
            <pc:sldMk cId="4010621166" sldId="488"/>
            <ac:spMk id="286" creationId="{0FD0AF41-59D3-4BA5-9A91-3984DA79B403}"/>
          </ac:spMkLst>
        </pc:spChg>
        <pc:spChg chg="add mod">
          <ac:chgData name="Enrico Gallinucci" userId="b06146b1-ee5b-4a4c-b3a5-2319e2ca0e51" providerId="ADAL" clId="{ADA388E2-5A8E-4D2A-88FC-334C57254FCD}" dt="2021-09-21T12:27:20.495" v="3027" actId="13926"/>
          <ac:spMkLst>
            <pc:docMk/>
            <pc:sldMk cId="4010621166" sldId="488"/>
            <ac:spMk id="287" creationId="{3FB1DFD9-F6F2-4D79-B9F2-65FEE737068F}"/>
          </ac:spMkLst>
        </pc:spChg>
        <pc:spChg chg="add mod">
          <ac:chgData name="Enrico Gallinucci" userId="b06146b1-ee5b-4a4c-b3a5-2319e2ca0e51" providerId="ADAL" clId="{ADA388E2-5A8E-4D2A-88FC-334C57254FCD}" dt="2021-09-21T15:02:31.137" v="3958" actId="20577"/>
          <ac:spMkLst>
            <pc:docMk/>
            <pc:sldMk cId="4010621166" sldId="488"/>
            <ac:spMk id="288" creationId="{F3FE178A-1E12-4109-A324-0AC77EF96D28}"/>
          </ac:spMkLst>
        </pc:spChg>
        <pc:spChg chg="add mod">
          <ac:chgData name="Enrico Gallinucci" userId="b06146b1-ee5b-4a4c-b3a5-2319e2ca0e51" providerId="ADAL" clId="{ADA388E2-5A8E-4D2A-88FC-334C57254FCD}" dt="2021-09-21T10:20:59.283" v="2882" actId="1076"/>
          <ac:spMkLst>
            <pc:docMk/>
            <pc:sldMk cId="4010621166" sldId="488"/>
            <ac:spMk id="289" creationId="{B07AD3A0-9B25-4700-87A1-B1A975C49F98}"/>
          </ac:spMkLst>
        </pc:spChg>
        <pc:spChg chg="add mod">
          <ac:chgData name="Enrico Gallinucci" userId="b06146b1-ee5b-4a4c-b3a5-2319e2ca0e51" providerId="ADAL" clId="{ADA388E2-5A8E-4D2A-88FC-334C57254FCD}" dt="2021-09-21T10:20:59.283" v="2882" actId="1076"/>
          <ac:spMkLst>
            <pc:docMk/>
            <pc:sldMk cId="4010621166" sldId="488"/>
            <ac:spMk id="290" creationId="{A2854FD8-D681-4115-B2FC-715024EDB56C}"/>
          </ac:spMkLst>
        </pc:spChg>
        <pc:spChg chg="add mod">
          <ac:chgData name="Enrico Gallinucci" userId="b06146b1-ee5b-4a4c-b3a5-2319e2ca0e51" providerId="ADAL" clId="{ADA388E2-5A8E-4D2A-88FC-334C57254FCD}" dt="2021-09-21T10:21:34.468" v="2900" actId="1076"/>
          <ac:spMkLst>
            <pc:docMk/>
            <pc:sldMk cId="4010621166" sldId="488"/>
            <ac:spMk id="291" creationId="{D067F645-D0B3-445F-92CB-9B301216A2F7}"/>
          </ac:spMkLst>
        </pc:spChg>
        <pc:spChg chg="add mod">
          <ac:chgData name="Enrico Gallinucci" userId="b06146b1-ee5b-4a4c-b3a5-2319e2ca0e51" providerId="ADAL" clId="{ADA388E2-5A8E-4D2A-88FC-334C57254FCD}" dt="2021-09-21T12:27:20.495" v="3027" actId="13926"/>
          <ac:spMkLst>
            <pc:docMk/>
            <pc:sldMk cId="4010621166" sldId="488"/>
            <ac:spMk id="292" creationId="{D8E60B72-F845-4D1B-9497-0189EE7FC79A}"/>
          </ac:spMkLst>
        </pc:spChg>
        <pc:spChg chg="add mod">
          <ac:chgData name="Enrico Gallinucci" userId="b06146b1-ee5b-4a4c-b3a5-2319e2ca0e51" providerId="ADAL" clId="{ADA388E2-5A8E-4D2A-88FC-334C57254FCD}" dt="2021-10-26T07:40:53.671" v="22849" actId="20577"/>
          <ac:spMkLst>
            <pc:docMk/>
            <pc:sldMk cId="4010621166" sldId="488"/>
            <ac:spMk id="328" creationId="{554F4C5E-FA1B-4076-B250-970B43D48982}"/>
          </ac:spMkLst>
        </pc:spChg>
        <pc:cxnChg chg="add mod">
          <ac:chgData name="Enrico Gallinucci" userId="b06146b1-ee5b-4a4c-b3a5-2319e2ca0e51" providerId="ADAL" clId="{ADA388E2-5A8E-4D2A-88FC-334C57254FCD}" dt="2021-09-21T10:22:25.184" v="2944" actId="1036"/>
          <ac:cxnSpMkLst>
            <pc:docMk/>
            <pc:sldMk cId="4010621166" sldId="488"/>
            <ac:cxnSpMk id="23" creationId="{F73BBDF2-8EEB-4EE7-A8AE-73869337F93D}"/>
          </ac:cxnSpMkLst>
        </pc:cxnChg>
        <pc:cxnChg chg="add mod">
          <ac:chgData name="Enrico Gallinucci" userId="b06146b1-ee5b-4a4c-b3a5-2319e2ca0e51" providerId="ADAL" clId="{ADA388E2-5A8E-4D2A-88FC-334C57254FCD}" dt="2021-09-21T10:22:25.184" v="2944" actId="1036"/>
          <ac:cxnSpMkLst>
            <pc:docMk/>
            <pc:sldMk cId="4010621166" sldId="488"/>
            <ac:cxnSpMk id="24" creationId="{9396A83E-E313-4CC2-8C09-3DEEEA51FFA9}"/>
          </ac:cxnSpMkLst>
        </pc:cxnChg>
        <pc:cxnChg chg="add mod">
          <ac:chgData name="Enrico Gallinucci" userId="b06146b1-ee5b-4a4c-b3a5-2319e2ca0e51" providerId="ADAL" clId="{ADA388E2-5A8E-4D2A-88FC-334C57254FCD}" dt="2021-09-21T10:22:25.184" v="2944" actId="1036"/>
          <ac:cxnSpMkLst>
            <pc:docMk/>
            <pc:sldMk cId="4010621166" sldId="488"/>
            <ac:cxnSpMk id="27" creationId="{3B3154C6-C934-41EC-8445-2B89D09ACD3C}"/>
          </ac:cxnSpMkLst>
        </pc:cxnChg>
        <pc:cxnChg chg="add mod">
          <ac:chgData name="Enrico Gallinucci" userId="b06146b1-ee5b-4a4c-b3a5-2319e2ca0e51" providerId="ADAL" clId="{ADA388E2-5A8E-4D2A-88FC-334C57254FCD}" dt="2021-09-21T10:22:25.184" v="2944" actId="1036"/>
          <ac:cxnSpMkLst>
            <pc:docMk/>
            <pc:sldMk cId="4010621166" sldId="488"/>
            <ac:cxnSpMk id="30" creationId="{1D552E91-D6D3-426E-B087-0400B4650E97}"/>
          </ac:cxnSpMkLst>
        </pc:cxnChg>
        <pc:cxnChg chg="add mod">
          <ac:chgData name="Enrico Gallinucci" userId="b06146b1-ee5b-4a4c-b3a5-2319e2ca0e51" providerId="ADAL" clId="{ADA388E2-5A8E-4D2A-88FC-334C57254FCD}" dt="2021-09-21T10:22:25.184" v="2944" actId="1036"/>
          <ac:cxnSpMkLst>
            <pc:docMk/>
            <pc:sldMk cId="4010621166" sldId="488"/>
            <ac:cxnSpMk id="34" creationId="{D088BECF-9396-494C-8F57-8591B5F51375}"/>
          </ac:cxnSpMkLst>
        </pc:cxnChg>
        <pc:cxnChg chg="add mod">
          <ac:chgData name="Enrico Gallinucci" userId="b06146b1-ee5b-4a4c-b3a5-2319e2ca0e51" providerId="ADAL" clId="{ADA388E2-5A8E-4D2A-88FC-334C57254FCD}" dt="2021-09-21T10:22:25.184" v="2944" actId="1036"/>
          <ac:cxnSpMkLst>
            <pc:docMk/>
            <pc:sldMk cId="4010621166" sldId="488"/>
            <ac:cxnSpMk id="37" creationId="{C03BBA9F-F049-47BB-8A40-F1A352A6FABF}"/>
          </ac:cxnSpMkLst>
        </pc:cxnChg>
        <pc:cxnChg chg="add mod">
          <ac:chgData name="Enrico Gallinucci" userId="b06146b1-ee5b-4a4c-b3a5-2319e2ca0e51" providerId="ADAL" clId="{ADA388E2-5A8E-4D2A-88FC-334C57254FCD}" dt="2021-09-21T10:22:25.184" v="2944" actId="1036"/>
          <ac:cxnSpMkLst>
            <pc:docMk/>
            <pc:sldMk cId="4010621166" sldId="488"/>
            <ac:cxnSpMk id="40" creationId="{A9995172-997B-4DDF-97AB-BD968CE6E07F}"/>
          </ac:cxnSpMkLst>
        </pc:cxnChg>
        <pc:cxnChg chg="add mod">
          <ac:chgData name="Enrico Gallinucci" userId="b06146b1-ee5b-4a4c-b3a5-2319e2ca0e51" providerId="ADAL" clId="{ADA388E2-5A8E-4D2A-88FC-334C57254FCD}" dt="2021-09-21T10:22:25.184" v="2944" actId="1036"/>
          <ac:cxnSpMkLst>
            <pc:docMk/>
            <pc:sldMk cId="4010621166" sldId="488"/>
            <ac:cxnSpMk id="43" creationId="{4BE1FAEB-9100-442F-968E-2FF6B1E0CF4B}"/>
          </ac:cxnSpMkLst>
        </pc:cxnChg>
        <pc:cxnChg chg="add mod">
          <ac:chgData name="Enrico Gallinucci" userId="b06146b1-ee5b-4a4c-b3a5-2319e2ca0e51" providerId="ADAL" clId="{ADA388E2-5A8E-4D2A-88FC-334C57254FCD}" dt="2021-09-21T10:22:25.184" v="2944" actId="1036"/>
          <ac:cxnSpMkLst>
            <pc:docMk/>
            <pc:sldMk cId="4010621166" sldId="488"/>
            <ac:cxnSpMk id="46" creationId="{A2703479-8832-44B9-BFD5-0A77AF636BA8}"/>
          </ac:cxnSpMkLst>
        </pc:cxnChg>
        <pc:cxnChg chg="add mod">
          <ac:chgData name="Enrico Gallinucci" userId="b06146b1-ee5b-4a4c-b3a5-2319e2ca0e51" providerId="ADAL" clId="{ADA388E2-5A8E-4D2A-88FC-334C57254FCD}" dt="2021-09-21T10:22:25.184" v="2944" actId="1036"/>
          <ac:cxnSpMkLst>
            <pc:docMk/>
            <pc:sldMk cId="4010621166" sldId="488"/>
            <ac:cxnSpMk id="49" creationId="{7E3DACB0-2839-42A1-8651-278C09EFA378}"/>
          </ac:cxnSpMkLst>
        </pc:cxnChg>
        <pc:cxnChg chg="add mod">
          <ac:chgData name="Enrico Gallinucci" userId="b06146b1-ee5b-4a4c-b3a5-2319e2ca0e51" providerId="ADAL" clId="{ADA388E2-5A8E-4D2A-88FC-334C57254FCD}" dt="2021-09-21T10:22:25.184" v="2944" actId="1036"/>
          <ac:cxnSpMkLst>
            <pc:docMk/>
            <pc:sldMk cId="4010621166" sldId="488"/>
            <ac:cxnSpMk id="52" creationId="{FB805A31-894D-48B0-A97B-1C116448B2A5}"/>
          </ac:cxnSpMkLst>
        </pc:cxnChg>
        <pc:cxnChg chg="add mod">
          <ac:chgData name="Enrico Gallinucci" userId="b06146b1-ee5b-4a4c-b3a5-2319e2ca0e51" providerId="ADAL" clId="{ADA388E2-5A8E-4D2A-88FC-334C57254FCD}" dt="2021-09-21T10:22:25.184" v="2944" actId="1036"/>
          <ac:cxnSpMkLst>
            <pc:docMk/>
            <pc:sldMk cId="4010621166" sldId="488"/>
            <ac:cxnSpMk id="68" creationId="{81D7333A-D70E-41B8-884F-C2A4CB52CEDC}"/>
          </ac:cxnSpMkLst>
        </pc:cxnChg>
        <pc:cxnChg chg="add mod">
          <ac:chgData name="Enrico Gallinucci" userId="b06146b1-ee5b-4a4c-b3a5-2319e2ca0e51" providerId="ADAL" clId="{ADA388E2-5A8E-4D2A-88FC-334C57254FCD}" dt="2021-09-21T10:22:25.184" v="2944" actId="1036"/>
          <ac:cxnSpMkLst>
            <pc:docMk/>
            <pc:sldMk cId="4010621166" sldId="488"/>
            <ac:cxnSpMk id="79" creationId="{8944F826-9A81-4A99-8BBE-C8179D226C87}"/>
          </ac:cxnSpMkLst>
        </pc:cxnChg>
        <pc:cxnChg chg="add mod">
          <ac:chgData name="Enrico Gallinucci" userId="b06146b1-ee5b-4a4c-b3a5-2319e2ca0e51" providerId="ADAL" clId="{ADA388E2-5A8E-4D2A-88FC-334C57254FCD}" dt="2021-09-21T09:10:46.718" v="2357" actId="14100"/>
          <ac:cxnSpMkLst>
            <pc:docMk/>
            <pc:sldMk cId="4010621166" sldId="488"/>
            <ac:cxnSpMk id="91" creationId="{244BF333-E23D-44A1-B7B7-B6DFDC44BE36}"/>
          </ac:cxnSpMkLst>
        </pc:cxnChg>
        <pc:cxnChg chg="add mod">
          <ac:chgData name="Enrico Gallinucci" userId="b06146b1-ee5b-4a4c-b3a5-2319e2ca0e51" providerId="ADAL" clId="{ADA388E2-5A8E-4D2A-88FC-334C57254FCD}" dt="2021-09-21T09:10:50.798" v="2360" actId="14100"/>
          <ac:cxnSpMkLst>
            <pc:docMk/>
            <pc:sldMk cId="4010621166" sldId="488"/>
            <ac:cxnSpMk id="94" creationId="{2BDFA80C-7AAB-424E-B522-FE71C550FEBF}"/>
          </ac:cxnSpMkLst>
        </pc:cxnChg>
        <pc:cxnChg chg="add mod">
          <ac:chgData name="Enrico Gallinucci" userId="b06146b1-ee5b-4a4c-b3a5-2319e2ca0e51" providerId="ADAL" clId="{ADA388E2-5A8E-4D2A-88FC-334C57254FCD}" dt="2021-09-21T09:10:55.221" v="2363" actId="14100"/>
          <ac:cxnSpMkLst>
            <pc:docMk/>
            <pc:sldMk cId="4010621166" sldId="488"/>
            <ac:cxnSpMk id="97" creationId="{BBE720C7-30EE-4197-B5DF-3DDC8252C893}"/>
          </ac:cxnSpMkLst>
        </pc:cxnChg>
        <pc:cxnChg chg="add mod">
          <ac:chgData name="Enrico Gallinucci" userId="b06146b1-ee5b-4a4c-b3a5-2319e2ca0e51" providerId="ADAL" clId="{ADA388E2-5A8E-4D2A-88FC-334C57254FCD}" dt="2021-09-21T09:10:59.366" v="2366" actId="14100"/>
          <ac:cxnSpMkLst>
            <pc:docMk/>
            <pc:sldMk cId="4010621166" sldId="488"/>
            <ac:cxnSpMk id="100" creationId="{DE1D5C97-2528-4480-8471-038C3B7B04E5}"/>
          </ac:cxnSpMkLst>
        </pc:cxnChg>
        <pc:cxnChg chg="add mod">
          <ac:chgData name="Enrico Gallinucci" userId="b06146b1-ee5b-4a4c-b3a5-2319e2ca0e51" providerId="ADAL" clId="{ADA388E2-5A8E-4D2A-88FC-334C57254FCD}" dt="2021-09-21T09:11:03.229" v="2369" actId="14100"/>
          <ac:cxnSpMkLst>
            <pc:docMk/>
            <pc:sldMk cId="4010621166" sldId="488"/>
            <ac:cxnSpMk id="103" creationId="{898BA650-0129-4800-B221-CE0419610EDB}"/>
          </ac:cxnSpMkLst>
        </pc:cxnChg>
        <pc:cxnChg chg="add mod">
          <ac:chgData name="Enrico Gallinucci" userId="b06146b1-ee5b-4a4c-b3a5-2319e2ca0e51" providerId="ADAL" clId="{ADA388E2-5A8E-4D2A-88FC-334C57254FCD}" dt="2021-09-21T09:11:07.686" v="2372" actId="14100"/>
          <ac:cxnSpMkLst>
            <pc:docMk/>
            <pc:sldMk cId="4010621166" sldId="488"/>
            <ac:cxnSpMk id="106" creationId="{6CB20934-EBEB-460F-A3CE-9E043B1AC186}"/>
          </ac:cxnSpMkLst>
        </pc:cxnChg>
        <pc:cxnChg chg="add mod">
          <ac:chgData name="Enrico Gallinucci" userId="b06146b1-ee5b-4a4c-b3a5-2319e2ca0e51" providerId="ADAL" clId="{ADA388E2-5A8E-4D2A-88FC-334C57254FCD}" dt="2021-09-21T09:11:15.606" v="2376" actId="14100"/>
          <ac:cxnSpMkLst>
            <pc:docMk/>
            <pc:sldMk cId="4010621166" sldId="488"/>
            <ac:cxnSpMk id="109" creationId="{EC7F01B6-FA51-4430-ADAF-F2F46AAA5D6F}"/>
          </ac:cxnSpMkLst>
        </pc:cxnChg>
        <pc:cxnChg chg="add mod">
          <ac:chgData name="Enrico Gallinucci" userId="b06146b1-ee5b-4a4c-b3a5-2319e2ca0e51" providerId="ADAL" clId="{ADA388E2-5A8E-4D2A-88FC-334C57254FCD}" dt="2021-09-21T10:22:25.184" v="2944" actId="1036"/>
          <ac:cxnSpMkLst>
            <pc:docMk/>
            <pc:sldMk cId="4010621166" sldId="488"/>
            <ac:cxnSpMk id="122" creationId="{5CC7CE63-B986-41A2-869A-C1ED66BC8A9F}"/>
          </ac:cxnSpMkLst>
        </pc:cxnChg>
        <pc:cxnChg chg="add mod">
          <ac:chgData name="Enrico Gallinucci" userId="b06146b1-ee5b-4a4c-b3a5-2319e2ca0e51" providerId="ADAL" clId="{ADA388E2-5A8E-4D2A-88FC-334C57254FCD}" dt="2021-09-21T09:51:58.743" v="2575" actId="1035"/>
          <ac:cxnSpMkLst>
            <pc:docMk/>
            <pc:sldMk cId="4010621166" sldId="488"/>
            <ac:cxnSpMk id="137" creationId="{E794F008-5965-46B1-B46B-CB24A8EBB28B}"/>
          </ac:cxnSpMkLst>
        </pc:cxnChg>
        <pc:cxnChg chg="add mod">
          <ac:chgData name="Enrico Gallinucci" userId="b06146b1-ee5b-4a4c-b3a5-2319e2ca0e51" providerId="ADAL" clId="{ADA388E2-5A8E-4D2A-88FC-334C57254FCD}" dt="2021-09-21T09:51:58.743" v="2575" actId="1035"/>
          <ac:cxnSpMkLst>
            <pc:docMk/>
            <pc:sldMk cId="4010621166" sldId="488"/>
            <ac:cxnSpMk id="140" creationId="{74481674-D37D-4639-BB02-730A3BBD0CEF}"/>
          </ac:cxnSpMkLst>
        </pc:cxnChg>
        <pc:cxnChg chg="add mod">
          <ac:chgData name="Enrico Gallinucci" userId="b06146b1-ee5b-4a4c-b3a5-2319e2ca0e51" providerId="ADAL" clId="{ADA388E2-5A8E-4D2A-88FC-334C57254FCD}" dt="2021-09-21T09:51:58.743" v="2575" actId="1035"/>
          <ac:cxnSpMkLst>
            <pc:docMk/>
            <pc:sldMk cId="4010621166" sldId="488"/>
            <ac:cxnSpMk id="143" creationId="{6B3A4D93-A6A4-4481-98EC-65C40504F206}"/>
          </ac:cxnSpMkLst>
        </pc:cxnChg>
        <pc:cxnChg chg="add mod">
          <ac:chgData name="Enrico Gallinucci" userId="b06146b1-ee5b-4a4c-b3a5-2319e2ca0e51" providerId="ADAL" clId="{ADA388E2-5A8E-4D2A-88FC-334C57254FCD}" dt="2021-09-21T09:51:58.743" v="2575" actId="1035"/>
          <ac:cxnSpMkLst>
            <pc:docMk/>
            <pc:sldMk cId="4010621166" sldId="488"/>
            <ac:cxnSpMk id="146" creationId="{C8973FF2-144B-4EB6-B128-C922EB2716A8}"/>
          </ac:cxnSpMkLst>
        </pc:cxnChg>
        <pc:cxnChg chg="add mod">
          <ac:chgData name="Enrico Gallinucci" userId="b06146b1-ee5b-4a4c-b3a5-2319e2ca0e51" providerId="ADAL" clId="{ADA388E2-5A8E-4D2A-88FC-334C57254FCD}" dt="2021-09-21T09:51:58.743" v="2575" actId="1035"/>
          <ac:cxnSpMkLst>
            <pc:docMk/>
            <pc:sldMk cId="4010621166" sldId="488"/>
            <ac:cxnSpMk id="149" creationId="{3154973C-C455-42EE-9ABF-1C11DCBE76FF}"/>
          </ac:cxnSpMkLst>
        </pc:cxnChg>
        <pc:cxnChg chg="add mod">
          <ac:chgData name="Enrico Gallinucci" userId="b06146b1-ee5b-4a4c-b3a5-2319e2ca0e51" providerId="ADAL" clId="{ADA388E2-5A8E-4D2A-88FC-334C57254FCD}" dt="2021-09-21T10:22:25.184" v="2944" actId="1036"/>
          <ac:cxnSpMkLst>
            <pc:docMk/>
            <pc:sldMk cId="4010621166" sldId="488"/>
            <ac:cxnSpMk id="152" creationId="{2F96C3E3-E44F-4F01-A7BE-B727FBBF634F}"/>
          </ac:cxnSpMkLst>
        </pc:cxnChg>
        <pc:cxnChg chg="add mod">
          <ac:chgData name="Enrico Gallinucci" userId="b06146b1-ee5b-4a4c-b3a5-2319e2ca0e51" providerId="ADAL" clId="{ADA388E2-5A8E-4D2A-88FC-334C57254FCD}" dt="2021-09-21T09:51:58.743" v="2575" actId="1035"/>
          <ac:cxnSpMkLst>
            <pc:docMk/>
            <pc:sldMk cId="4010621166" sldId="488"/>
            <ac:cxnSpMk id="160" creationId="{D98F6DCA-F6FF-4705-B6C2-D33819C8C827}"/>
          </ac:cxnSpMkLst>
        </pc:cxnChg>
        <pc:cxnChg chg="add mod">
          <ac:chgData name="Enrico Gallinucci" userId="b06146b1-ee5b-4a4c-b3a5-2319e2ca0e51" providerId="ADAL" clId="{ADA388E2-5A8E-4D2A-88FC-334C57254FCD}" dt="2021-09-21T09:52:32.324" v="2583" actId="14100"/>
          <ac:cxnSpMkLst>
            <pc:docMk/>
            <pc:sldMk cId="4010621166" sldId="488"/>
            <ac:cxnSpMk id="166" creationId="{F62F45AF-3E17-4AE5-B145-21E032C6A44E}"/>
          </ac:cxnSpMkLst>
        </pc:cxnChg>
        <pc:cxnChg chg="add mod">
          <ac:chgData name="Enrico Gallinucci" userId="b06146b1-ee5b-4a4c-b3a5-2319e2ca0e51" providerId="ADAL" clId="{ADA388E2-5A8E-4D2A-88FC-334C57254FCD}" dt="2021-09-21T09:52:36.701" v="2586" actId="14100"/>
          <ac:cxnSpMkLst>
            <pc:docMk/>
            <pc:sldMk cId="4010621166" sldId="488"/>
            <ac:cxnSpMk id="169" creationId="{DAD17CBA-D450-46EC-B30A-87ACE046DC01}"/>
          </ac:cxnSpMkLst>
        </pc:cxnChg>
        <pc:cxnChg chg="add mod">
          <ac:chgData name="Enrico Gallinucci" userId="b06146b1-ee5b-4a4c-b3a5-2319e2ca0e51" providerId="ADAL" clId="{ADA388E2-5A8E-4D2A-88FC-334C57254FCD}" dt="2021-10-26T07:43:00.183" v="22861"/>
          <ac:cxnSpMkLst>
            <pc:docMk/>
            <pc:sldMk cId="4010621166" sldId="488"/>
            <ac:cxnSpMk id="170" creationId="{FD641360-06C4-4C8F-86D5-807676677A2E}"/>
          </ac:cxnSpMkLst>
        </pc:cxnChg>
        <pc:cxnChg chg="add mod">
          <ac:chgData name="Enrico Gallinucci" userId="b06146b1-ee5b-4a4c-b3a5-2319e2ca0e51" providerId="ADAL" clId="{ADA388E2-5A8E-4D2A-88FC-334C57254FCD}" dt="2021-09-21T09:52:52.893" v="2593" actId="14100"/>
          <ac:cxnSpMkLst>
            <pc:docMk/>
            <pc:sldMk cId="4010621166" sldId="488"/>
            <ac:cxnSpMk id="174" creationId="{994560AB-0035-4EBF-837C-4A91E164CE99}"/>
          </ac:cxnSpMkLst>
        </pc:cxnChg>
        <pc:cxnChg chg="add mod">
          <ac:chgData name="Enrico Gallinucci" userId="b06146b1-ee5b-4a4c-b3a5-2319e2ca0e51" providerId="ADAL" clId="{ADA388E2-5A8E-4D2A-88FC-334C57254FCD}" dt="2021-09-21T09:52:57.213" v="2596" actId="14100"/>
          <ac:cxnSpMkLst>
            <pc:docMk/>
            <pc:sldMk cId="4010621166" sldId="488"/>
            <ac:cxnSpMk id="177" creationId="{C5B8325F-ED0C-4CBC-B1FB-6EFC0ECF1BD2}"/>
          </ac:cxnSpMkLst>
        </pc:cxnChg>
        <pc:cxnChg chg="add mod">
          <ac:chgData name="Enrico Gallinucci" userId="b06146b1-ee5b-4a4c-b3a5-2319e2ca0e51" providerId="ADAL" clId="{ADA388E2-5A8E-4D2A-88FC-334C57254FCD}" dt="2021-09-21T10:03:07.836" v="2700" actId="1076"/>
          <ac:cxnSpMkLst>
            <pc:docMk/>
            <pc:sldMk cId="4010621166" sldId="488"/>
            <ac:cxnSpMk id="210" creationId="{D494BB13-7FC6-4105-BEFF-D4697B755F3E}"/>
          </ac:cxnSpMkLst>
        </pc:cxnChg>
        <pc:cxnChg chg="add mod">
          <ac:chgData name="Enrico Gallinucci" userId="b06146b1-ee5b-4a4c-b3a5-2319e2ca0e51" providerId="ADAL" clId="{ADA388E2-5A8E-4D2A-88FC-334C57254FCD}" dt="2021-09-21T10:03:07.836" v="2700" actId="1076"/>
          <ac:cxnSpMkLst>
            <pc:docMk/>
            <pc:sldMk cId="4010621166" sldId="488"/>
            <ac:cxnSpMk id="213" creationId="{9A262241-C217-4AB1-9796-F2BA7D49011C}"/>
          </ac:cxnSpMkLst>
        </pc:cxnChg>
        <pc:cxnChg chg="add mod">
          <ac:chgData name="Enrico Gallinucci" userId="b06146b1-ee5b-4a4c-b3a5-2319e2ca0e51" providerId="ADAL" clId="{ADA388E2-5A8E-4D2A-88FC-334C57254FCD}" dt="2021-09-21T10:03:07.836" v="2700" actId="1076"/>
          <ac:cxnSpMkLst>
            <pc:docMk/>
            <pc:sldMk cId="4010621166" sldId="488"/>
            <ac:cxnSpMk id="216" creationId="{DCEF582F-0735-4A34-8E28-720E57F46D9D}"/>
          </ac:cxnSpMkLst>
        </pc:cxnChg>
        <pc:cxnChg chg="add mod">
          <ac:chgData name="Enrico Gallinucci" userId="b06146b1-ee5b-4a4c-b3a5-2319e2ca0e51" providerId="ADAL" clId="{ADA388E2-5A8E-4D2A-88FC-334C57254FCD}" dt="2021-09-21T10:03:07.836" v="2700" actId="1076"/>
          <ac:cxnSpMkLst>
            <pc:docMk/>
            <pc:sldMk cId="4010621166" sldId="488"/>
            <ac:cxnSpMk id="219" creationId="{5ADC2389-E7BC-4C30-B2A4-6DCA3C0FEBB5}"/>
          </ac:cxnSpMkLst>
        </pc:cxnChg>
        <pc:cxnChg chg="add mod">
          <ac:chgData name="Enrico Gallinucci" userId="b06146b1-ee5b-4a4c-b3a5-2319e2ca0e51" providerId="ADAL" clId="{ADA388E2-5A8E-4D2A-88FC-334C57254FCD}" dt="2021-09-21T10:03:07.836" v="2700" actId="1076"/>
          <ac:cxnSpMkLst>
            <pc:docMk/>
            <pc:sldMk cId="4010621166" sldId="488"/>
            <ac:cxnSpMk id="222" creationId="{29E33729-46C8-4CB2-8B5D-DFE4B9EDB62B}"/>
          </ac:cxnSpMkLst>
        </pc:cxnChg>
        <pc:cxnChg chg="add mod">
          <ac:chgData name="Enrico Gallinucci" userId="b06146b1-ee5b-4a4c-b3a5-2319e2ca0e51" providerId="ADAL" clId="{ADA388E2-5A8E-4D2A-88FC-334C57254FCD}" dt="2021-09-21T10:03:07.836" v="2700" actId="1076"/>
          <ac:cxnSpMkLst>
            <pc:docMk/>
            <pc:sldMk cId="4010621166" sldId="488"/>
            <ac:cxnSpMk id="225" creationId="{F40B7541-5AFB-43D6-8545-5DA30A8742F7}"/>
          </ac:cxnSpMkLst>
        </pc:cxnChg>
        <pc:cxnChg chg="add mod">
          <ac:chgData name="Enrico Gallinucci" userId="b06146b1-ee5b-4a4c-b3a5-2319e2ca0e51" providerId="ADAL" clId="{ADA388E2-5A8E-4D2A-88FC-334C57254FCD}" dt="2021-09-21T10:03:07.836" v="2700" actId="1076"/>
          <ac:cxnSpMkLst>
            <pc:docMk/>
            <pc:sldMk cId="4010621166" sldId="488"/>
            <ac:cxnSpMk id="228" creationId="{A5DC60BD-D3D4-4491-B579-90507914BD51}"/>
          </ac:cxnSpMkLst>
        </pc:cxnChg>
        <pc:cxnChg chg="add mod">
          <ac:chgData name="Enrico Gallinucci" userId="b06146b1-ee5b-4a4c-b3a5-2319e2ca0e51" providerId="ADAL" clId="{ADA388E2-5A8E-4D2A-88FC-334C57254FCD}" dt="2021-09-21T10:03:07.836" v="2700" actId="1076"/>
          <ac:cxnSpMkLst>
            <pc:docMk/>
            <pc:sldMk cId="4010621166" sldId="488"/>
            <ac:cxnSpMk id="231" creationId="{960829C8-2B2E-44F6-B990-47E0265964EE}"/>
          </ac:cxnSpMkLst>
        </pc:cxnChg>
        <pc:cxnChg chg="add mod">
          <ac:chgData name="Enrico Gallinucci" userId="b06146b1-ee5b-4a4c-b3a5-2319e2ca0e51" providerId="ADAL" clId="{ADA388E2-5A8E-4D2A-88FC-334C57254FCD}" dt="2021-09-21T10:08:32.493" v="2793" actId="14100"/>
          <ac:cxnSpMkLst>
            <pc:docMk/>
            <pc:sldMk cId="4010621166" sldId="488"/>
            <ac:cxnSpMk id="258" creationId="{B54C7002-51D3-49EE-A7DD-9E5113FA7F29}"/>
          </ac:cxnSpMkLst>
        </pc:cxnChg>
        <pc:cxnChg chg="add mod">
          <ac:chgData name="Enrico Gallinucci" userId="b06146b1-ee5b-4a4c-b3a5-2319e2ca0e51" providerId="ADAL" clId="{ADA388E2-5A8E-4D2A-88FC-334C57254FCD}" dt="2021-09-21T10:08:36.733" v="2796" actId="14100"/>
          <ac:cxnSpMkLst>
            <pc:docMk/>
            <pc:sldMk cId="4010621166" sldId="488"/>
            <ac:cxnSpMk id="261" creationId="{F63D9E5D-460E-4415-8497-CBA8300937EB}"/>
          </ac:cxnSpMkLst>
        </pc:cxnChg>
        <pc:cxnChg chg="add mod">
          <ac:chgData name="Enrico Gallinucci" userId="b06146b1-ee5b-4a4c-b3a5-2319e2ca0e51" providerId="ADAL" clId="{ADA388E2-5A8E-4D2A-88FC-334C57254FCD}" dt="2021-09-21T10:08:41.012" v="2799" actId="14100"/>
          <ac:cxnSpMkLst>
            <pc:docMk/>
            <pc:sldMk cId="4010621166" sldId="488"/>
            <ac:cxnSpMk id="264" creationId="{F64F4D3A-6353-4678-A38D-77ECC55D0D3B}"/>
          </ac:cxnSpMkLst>
        </pc:cxnChg>
        <pc:cxnChg chg="add mod">
          <ac:chgData name="Enrico Gallinucci" userId="b06146b1-ee5b-4a4c-b3a5-2319e2ca0e51" providerId="ADAL" clId="{ADA388E2-5A8E-4D2A-88FC-334C57254FCD}" dt="2021-09-21T10:08:47.964" v="2803" actId="14100"/>
          <ac:cxnSpMkLst>
            <pc:docMk/>
            <pc:sldMk cId="4010621166" sldId="488"/>
            <ac:cxnSpMk id="267" creationId="{F59F5B53-263E-4870-A575-7BB43F2EC951}"/>
          </ac:cxnSpMkLst>
        </pc:cxnChg>
        <pc:cxnChg chg="add mod">
          <ac:chgData name="Enrico Gallinucci" userId="b06146b1-ee5b-4a4c-b3a5-2319e2ca0e51" providerId="ADAL" clId="{ADA388E2-5A8E-4D2A-88FC-334C57254FCD}" dt="2021-09-21T10:08:53.228" v="2806" actId="14100"/>
          <ac:cxnSpMkLst>
            <pc:docMk/>
            <pc:sldMk cId="4010621166" sldId="488"/>
            <ac:cxnSpMk id="271" creationId="{FEAC8B08-C0DC-4F1F-A0D2-56EC2F47B413}"/>
          </ac:cxnSpMkLst>
        </pc:cxnChg>
        <pc:cxnChg chg="add mod">
          <ac:chgData name="Enrico Gallinucci" userId="b06146b1-ee5b-4a4c-b3a5-2319e2ca0e51" providerId="ADAL" clId="{ADA388E2-5A8E-4D2A-88FC-334C57254FCD}" dt="2021-09-21T10:18:40.685" v="2827" actId="14100"/>
          <ac:cxnSpMkLst>
            <pc:docMk/>
            <pc:sldMk cId="4010621166" sldId="488"/>
            <ac:cxnSpMk id="276" creationId="{0046A4F6-946D-4DCD-B009-47A366AA5C37}"/>
          </ac:cxnSpMkLst>
        </pc:cxnChg>
        <pc:cxnChg chg="add mod">
          <ac:chgData name="Enrico Gallinucci" userId="b06146b1-ee5b-4a4c-b3a5-2319e2ca0e51" providerId="ADAL" clId="{ADA388E2-5A8E-4D2A-88FC-334C57254FCD}" dt="2021-09-21T10:18:50.830" v="2830" actId="14100"/>
          <ac:cxnSpMkLst>
            <pc:docMk/>
            <pc:sldMk cId="4010621166" sldId="488"/>
            <ac:cxnSpMk id="279" creationId="{4302EA84-4179-4567-8518-4EB25131DC9E}"/>
          </ac:cxnSpMkLst>
        </pc:cxnChg>
        <pc:cxnChg chg="add mod">
          <ac:chgData name="Enrico Gallinucci" userId="b06146b1-ee5b-4a4c-b3a5-2319e2ca0e51" providerId="ADAL" clId="{ADA388E2-5A8E-4D2A-88FC-334C57254FCD}" dt="2021-09-21T10:21:48.100" v="2906" actId="14100"/>
          <ac:cxnSpMkLst>
            <pc:docMk/>
            <pc:sldMk cId="4010621166" sldId="488"/>
            <ac:cxnSpMk id="293" creationId="{98C53810-ED36-48E2-B0C2-E8CC8681EF88}"/>
          </ac:cxnSpMkLst>
        </pc:cxnChg>
        <pc:cxnChg chg="add mod">
          <ac:chgData name="Enrico Gallinucci" userId="b06146b1-ee5b-4a4c-b3a5-2319e2ca0e51" providerId="ADAL" clId="{ADA388E2-5A8E-4D2A-88FC-334C57254FCD}" dt="2021-09-21T10:21:12.637" v="2890" actId="14100"/>
          <ac:cxnSpMkLst>
            <pc:docMk/>
            <pc:sldMk cId="4010621166" sldId="488"/>
            <ac:cxnSpMk id="297" creationId="{1E22611E-69EB-4FEC-9AC6-4BBD24C5C265}"/>
          </ac:cxnSpMkLst>
        </pc:cxnChg>
        <pc:cxnChg chg="add mod">
          <ac:chgData name="Enrico Gallinucci" userId="b06146b1-ee5b-4a4c-b3a5-2319e2ca0e51" providerId="ADAL" clId="{ADA388E2-5A8E-4D2A-88FC-334C57254FCD}" dt="2021-09-21T10:21:18.444" v="2893" actId="14100"/>
          <ac:cxnSpMkLst>
            <pc:docMk/>
            <pc:sldMk cId="4010621166" sldId="488"/>
            <ac:cxnSpMk id="300" creationId="{841B4A06-5F24-4483-8B51-6399015F3481}"/>
          </ac:cxnSpMkLst>
        </pc:cxnChg>
        <pc:cxnChg chg="add mod">
          <ac:chgData name="Enrico Gallinucci" userId="b06146b1-ee5b-4a4c-b3a5-2319e2ca0e51" providerId="ADAL" clId="{ADA388E2-5A8E-4D2A-88FC-334C57254FCD}" dt="2021-09-21T10:21:46.140" v="2905" actId="14100"/>
          <ac:cxnSpMkLst>
            <pc:docMk/>
            <pc:sldMk cId="4010621166" sldId="488"/>
            <ac:cxnSpMk id="303" creationId="{17983E24-23A8-4B04-B8B2-B4F1448E4CBF}"/>
          </ac:cxnSpMkLst>
        </pc:cxnChg>
        <pc:cxnChg chg="add mod">
          <ac:chgData name="Enrico Gallinucci" userId="b06146b1-ee5b-4a4c-b3a5-2319e2ca0e51" providerId="ADAL" clId="{ADA388E2-5A8E-4D2A-88FC-334C57254FCD}" dt="2021-09-21T10:21:54.772" v="2910" actId="14100"/>
          <ac:cxnSpMkLst>
            <pc:docMk/>
            <pc:sldMk cId="4010621166" sldId="488"/>
            <ac:cxnSpMk id="309" creationId="{F062B14E-75FF-4BE4-A105-4CC8C04E5CF2}"/>
          </ac:cxnSpMkLst>
        </pc:cxnChg>
      </pc:sldChg>
      <pc:sldChg chg="addSp delSp modSp add mod ord">
        <pc:chgData name="Enrico Gallinucci" userId="b06146b1-ee5b-4a4c-b3a5-2319e2ca0e51" providerId="ADAL" clId="{ADA388E2-5A8E-4D2A-88FC-334C57254FCD}" dt="2021-10-26T07:42:52.947" v="22860" actId="14100"/>
        <pc:sldMkLst>
          <pc:docMk/>
          <pc:sldMk cId="938456063" sldId="489"/>
        </pc:sldMkLst>
        <pc:spChg chg="add del mod">
          <ac:chgData name="Enrico Gallinucci" userId="b06146b1-ee5b-4a4c-b3a5-2319e2ca0e51" providerId="ADAL" clId="{ADA388E2-5A8E-4D2A-88FC-334C57254FCD}" dt="2021-10-14T12:43:49.493" v="13615" actId="20577"/>
          <ac:spMkLst>
            <pc:docMk/>
            <pc:sldMk cId="938456063" sldId="489"/>
            <ac:spMk id="2" creationId="{98D5CE45-B524-43AB-A5B7-C1FBE7CE99AF}"/>
          </ac:spMkLst>
        </pc:spChg>
        <pc:spChg chg="add del mod">
          <ac:chgData name="Enrico Gallinucci" userId="b06146b1-ee5b-4a4c-b3a5-2319e2ca0e51" providerId="ADAL" clId="{ADA388E2-5A8E-4D2A-88FC-334C57254FCD}" dt="2021-09-22T14:11:35.862" v="5811" actId="478"/>
          <ac:spMkLst>
            <pc:docMk/>
            <pc:sldMk cId="938456063" sldId="489"/>
            <ac:spMk id="6" creationId="{A35905C9-71CD-4C68-8E3B-C4C028905F20}"/>
          </ac:spMkLst>
        </pc:spChg>
        <pc:spChg chg="add del mod">
          <ac:chgData name="Enrico Gallinucci" userId="b06146b1-ee5b-4a4c-b3a5-2319e2ca0e51" providerId="ADAL" clId="{ADA388E2-5A8E-4D2A-88FC-334C57254FCD}" dt="2021-09-22T14:11:34.416" v="5810" actId="478"/>
          <ac:spMkLst>
            <pc:docMk/>
            <pc:sldMk cId="938456063" sldId="489"/>
            <ac:spMk id="22" creationId="{74E29E64-1435-4C36-BDE5-7B139FA35B76}"/>
          </ac:spMkLst>
        </pc:spChg>
        <pc:spChg chg="mod">
          <ac:chgData name="Enrico Gallinucci" userId="b06146b1-ee5b-4a4c-b3a5-2319e2ca0e51" providerId="ADAL" clId="{ADA388E2-5A8E-4D2A-88FC-334C57254FCD}" dt="2021-09-21T15:02:51.212" v="3961" actId="20577"/>
          <ac:spMkLst>
            <pc:docMk/>
            <pc:sldMk cId="938456063" sldId="489"/>
            <ac:spMk id="78" creationId="{E66834A4-8ACF-4411-97BC-56A1FF013C86}"/>
          </ac:spMkLst>
        </pc:spChg>
        <pc:spChg chg="mod">
          <ac:chgData name="Enrico Gallinucci" userId="b06146b1-ee5b-4a4c-b3a5-2319e2ca0e51" providerId="ADAL" clId="{ADA388E2-5A8E-4D2A-88FC-334C57254FCD}" dt="2021-09-21T15:02:55.313" v="3965" actId="20577"/>
          <ac:spMkLst>
            <pc:docMk/>
            <pc:sldMk cId="938456063" sldId="489"/>
            <ac:spMk id="83" creationId="{AC77C5D0-0F47-4F69-916E-995E27A9970A}"/>
          </ac:spMkLst>
        </pc:spChg>
        <pc:spChg chg="mod">
          <ac:chgData name="Enrico Gallinucci" userId="b06146b1-ee5b-4a4c-b3a5-2319e2ca0e51" providerId="ADAL" clId="{ADA388E2-5A8E-4D2A-88FC-334C57254FCD}" dt="2021-09-21T15:02:48.732" v="3960" actId="20577"/>
          <ac:spMkLst>
            <pc:docMk/>
            <pc:sldMk cId="938456063" sldId="489"/>
            <ac:spMk id="112" creationId="{6D8432AD-5DAD-4D3F-851E-4B162ADC8174}"/>
          </ac:spMkLst>
        </pc:spChg>
        <pc:spChg chg="mod">
          <ac:chgData name="Enrico Gallinucci" userId="b06146b1-ee5b-4a4c-b3a5-2319e2ca0e51" providerId="ADAL" clId="{ADA388E2-5A8E-4D2A-88FC-334C57254FCD}" dt="2021-09-21T10:29:40.659" v="2988" actId="400"/>
          <ac:spMkLst>
            <pc:docMk/>
            <pc:sldMk cId="938456063" sldId="489"/>
            <ac:spMk id="119" creationId="{E6DCB0AE-AF8E-4A13-91D5-25AAC2245B0D}"/>
          </ac:spMkLst>
        </pc:spChg>
        <pc:spChg chg="mod">
          <ac:chgData name="Enrico Gallinucci" userId="b06146b1-ee5b-4a4c-b3a5-2319e2ca0e51" providerId="ADAL" clId="{ADA388E2-5A8E-4D2A-88FC-334C57254FCD}" dt="2021-09-21T10:29:40.659" v="2988" actId="400"/>
          <ac:spMkLst>
            <pc:docMk/>
            <pc:sldMk cId="938456063" sldId="489"/>
            <ac:spMk id="120" creationId="{6EB516B7-0A7D-464C-924A-9D2983BC2C7E}"/>
          </ac:spMkLst>
        </pc:spChg>
        <pc:spChg chg="mod">
          <ac:chgData name="Enrico Gallinucci" userId="b06146b1-ee5b-4a4c-b3a5-2319e2ca0e51" providerId="ADAL" clId="{ADA388E2-5A8E-4D2A-88FC-334C57254FCD}" dt="2021-09-21T10:29:40.659" v="2988" actId="400"/>
          <ac:spMkLst>
            <pc:docMk/>
            <pc:sldMk cId="938456063" sldId="489"/>
            <ac:spMk id="126" creationId="{0DD6E52E-37EF-457A-A9B8-DE5418A769FF}"/>
          </ac:spMkLst>
        </pc:spChg>
        <pc:spChg chg="mod">
          <ac:chgData name="Enrico Gallinucci" userId="b06146b1-ee5b-4a4c-b3a5-2319e2ca0e51" providerId="ADAL" clId="{ADA388E2-5A8E-4D2A-88FC-334C57254FCD}" dt="2021-09-21T10:29:40.659" v="2988" actId="400"/>
          <ac:spMkLst>
            <pc:docMk/>
            <pc:sldMk cId="938456063" sldId="489"/>
            <ac:spMk id="159" creationId="{0C57A58A-6D7D-493B-8BCB-C67DF351BA54}"/>
          </ac:spMkLst>
        </pc:spChg>
        <pc:spChg chg="add mod">
          <ac:chgData name="Enrico Gallinucci" userId="b06146b1-ee5b-4a4c-b3a5-2319e2ca0e51" providerId="ADAL" clId="{ADA388E2-5A8E-4D2A-88FC-334C57254FCD}" dt="2021-10-26T07:42:41.637" v="22853" actId="1076"/>
          <ac:spMkLst>
            <pc:docMk/>
            <pc:sldMk cId="938456063" sldId="489"/>
            <ac:spMk id="163" creationId="{1F4B3030-469F-40CE-8D65-5F36B6BF5BD7}"/>
          </ac:spMkLst>
        </pc:spChg>
        <pc:spChg chg="add del mod ord">
          <ac:chgData name="Enrico Gallinucci" userId="b06146b1-ee5b-4a4c-b3a5-2319e2ca0e51" providerId="ADAL" clId="{ADA388E2-5A8E-4D2A-88FC-334C57254FCD}" dt="2021-09-22T14:11:30.724" v="5808" actId="478"/>
          <ac:spMkLst>
            <pc:docMk/>
            <pc:sldMk cId="938456063" sldId="489"/>
            <ac:spMk id="163" creationId="{C917EA61-59E0-4E6D-95A2-6ED44F7B6D02}"/>
          </ac:spMkLst>
        </pc:spChg>
        <pc:spChg chg="add mod">
          <ac:chgData name="Enrico Gallinucci" userId="b06146b1-ee5b-4a4c-b3a5-2319e2ca0e51" providerId="ADAL" clId="{ADA388E2-5A8E-4D2A-88FC-334C57254FCD}" dt="2021-10-26T07:42:43.834" v="22857" actId="20577"/>
          <ac:spMkLst>
            <pc:docMk/>
            <pc:sldMk cId="938456063" sldId="489"/>
            <ac:spMk id="167" creationId="{622B0A0C-1F6B-4BCD-B7F9-7B09EF20CE3C}"/>
          </ac:spMkLst>
        </pc:spChg>
        <pc:spChg chg="mod">
          <ac:chgData name="Enrico Gallinucci" userId="b06146b1-ee5b-4a4c-b3a5-2319e2ca0e51" providerId="ADAL" clId="{ADA388E2-5A8E-4D2A-88FC-334C57254FCD}" dt="2021-09-21T10:29:40.659" v="2988" actId="400"/>
          <ac:spMkLst>
            <pc:docMk/>
            <pc:sldMk cId="938456063" sldId="489"/>
            <ac:spMk id="205" creationId="{F6C1CCE7-6FB8-47E1-8917-2E116C186389}"/>
          </ac:spMkLst>
        </pc:spChg>
        <pc:spChg chg="mod">
          <ac:chgData name="Enrico Gallinucci" userId="b06146b1-ee5b-4a4c-b3a5-2319e2ca0e51" providerId="ADAL" clId="{ADA388E2-5A8E-4D2A-88FC-334C57254FCD}" dt="2021-09-21T10:29:40.659" v="2988" actId="400"/>
          <ac:spMkLst>
            <pc:docMk/>
            <pc:sldMk cId="938456063" sldId="489"/>
            <ac:spMk id="245" creationId="{F724B334-E438-4414-A91A-475ECF0466E5}"/>
          </ac:spMkLst>
        </pc:spChg>
        <pc:spChg chg="mod">
          <ac:chgData name="Enrico Gallinucci" userId="b06146b1-ee5b-4a4c-b3a5-2319e2ca0e51" providerId="ADAL" clId="{ADA388E2-5A8E-4D2A-88FC-334C57254FCD}" dt="2021-09-21T15:02:59.629" v="3967" actId="6549"/>
          <ac:spMkLst>
            <pc:docMk/>
            <pc:sldMk cId="938456063" sldId="489"/>
            <ac:spMk id="246" creationId="{8835EF78-7021-4992-90B4-47457E1288CD}"/>
          </ac:spMkLst>
        </pc:spChg>
        <pc:spChg chg="mod">
          <ac:chgData name="Enrico Gallinucci" userId="b06146b1-ee5b-4a4c-b3a5-2319e2ca0e51" providerId="ADAL" clId="{ADA388E2-5A8E-4D2A-88FC-334C57254FCD}" dt="2021-09-21T15:02:57.585" v="3966" actId="6549"/>
          <ac:spMkLst>
            <pc:docMk/>
            <pc:sldMk cId="938456063" sldId="489"/>
            <ac:spMk id="247" creationId="{5F5E801A-11CA-496E-822B-B11DDD22160D}"/>
          </ac:spMkLst>
        </pc:spChg>
        <pc:spChg chg="mod">
          <ac:chgData name="Enrico Gallinucci" userId="b06146b1-ee5b-4a4c-b3a5-2319e2ca0e51" providerId="ADAL" clId="{ADA388E2-5A8E-4D2A-88FC-334C57254FCD}" dt="2021-09-21T10:29:40.659" v="2988" actId="400"/>
          <ac:spMkLst>
            <pc:docMk/>
            <pc:sldMk cId="938456063" sldId="489"/>
            <ac:spMk id="253" creationId="{D2A52BAC-8AA3-4BE6-9458-71E0C2834CA8}"/>
          </ac:spMkLst>
        </pc:spChg>
        <pc:spChg chg="mod">
          <ac:chgData name="Enrico Gallinucci" userId="b06146b1-ee5b-4a4c-b3a5-2319e2ca0e51" providerId="ADAL" clId="{ADA388E2-5A8E-4D2A-88FC-334C57254FCD}" dt="2021-09-21T10:29:40.659" v="2988" actId="400"/>
          <ac:spMkLst>
            <pc:docMk/>
            <pc:sldMk cId="938456063" sldId="489"/>
            <ac:spMk id="286" creationId="{0FD0AF41-59D3-4BA5-9A91-3984DA79B403}"/>
          </ac:spMkLst>
        </pc:spChg>
        <pc:spChg chg="mod">
          <ac:chgData name="Enrico Gallinucci" userId="b06146b1-ee5b-4a4c-b3a5-2319e2ca0e51" providerId="ADAL" clId="{ADA388E2-5A8E-4D2A-88FC-334C57254FCD}" dt="2021-09-21T15:02:47.696" v="3959" actId="20577"/>
          <ac:spMkLst>
            <pc:docMk/>
            <pc:sldMk cId="938456063" sldId="489"/>
            <ac:spMk id="288" creationId="{F3FE178A-1E12-4109-A324-0AC77EF96D28}"/>
          </ac:spMkLst>
        </pc:spChg>
        <pc:spChg chg="mod">
          <ac:chgData name="Enrico Gallinucci" userId="b06146b1-ee5b-4a4c-b3a5-2319e2ca0e51" providerId="ADAL" clId="{ADA388E2-5A8E-4D2A-88FC-334C57254FCD}" dt="2021-09-21T10:29:40.659" v="2988" actId="400"/>
          <ac:spMkLst>
            <pc:docMk/>
            <pc:sldMk cId="938456063" sldId="489"/>
            <ac:spMk id="291" creationId="{D067F645-D0B3-445F-92CB-9B301216A2F7}"/>
          </ac:spMkLst>
        </pc:spChg>
        <pc:cxnChg chg="add mod">
          <ac:chgData name="Enrico Gallinucci" userId="b06146b1-ee5b-4a4c-b3a5-2319e2ca0e51" providerId="ADAL" clId="{ADA388E2-5A8E-4D2A-88FC-334C57254FCD}" dt="2021-10-26T07:42:52.947" v="22860" actId="14100"/>
          <ac:cxnSpMkLst>
            <pc:docMk/>
            <pc:sldMk cId="938456063" sldId="489"/>
            <ac:cxnSpMk id="168" creationId="{F1350397-B6AE-4910-BF0F-E593F0BD8624}"/>
          </ac:cxnSpMkLst>
        </pc:cxnChg>
      </pc:sldChg>
      <pc:sldChg chg="del">
        <pc:chgData name="Enrico Gallinucci" userId="b06146b1-ee5b-4a4c-b3a5-2319e2ca0e51" providerId="ADAL" clId="{ADA388E2-5A8E-4D2A-88FC-334C57254FCD}" dt="2021-09-21T06:33:22.499" v="0" actId="47"/>
        <pc:sldMkLst>
          <pc:docMk/>
          <pc:sldMk cId="2496160280" sldId="489"/>
        </pc:sldMkLst>
      </pc:sldChg>
      <pc:sldChg chg="modSp add del mod">
        <pc:chgData name="Enrico Gallinucci" userId="b06146b1-ee5b-4a4c-b3a5-2319e2ca0e51" providerId="ADAL" clId="{ADA388E2-5A8E-4D2A-88FC-334C57254FCD}" dt="2021-09-21T12:30:11.678" v="3101" actId="47"/>
        <pc:sldMkLst>
          <pc:docMk/>
          <pc:sldMk cId="2234359605" sldId="490"/>
        </pc:sldMkLst>
        <pc:spChg chg="mod">
          <ac:chgData name="Enrico Gallinucci" userId="b06146b1-ee5b-4a4c-b3a5-2319e2ca0e51" providerId="ADAL" clId="{ADA388E2-5A8E-4D2A-88FC-334C57254FCD}" dt="2021-09-21T10:32:39.736" v="3004" actId="20577"/>
          <ac:spMkLst>
            <pc:docMk/>
            <pc:sldMk cId="2234359605" sldId="490"/>
            <ac:spMk id="2" creationId="{98D5CE45-B524-43AB-A5B7-C1FBE7CE99AF}"/>
          </ac:spMkLst>
        </pc:spChg>
      </pc:sldChg>
      <pc:sldChg chg="del">
        <pc:chgData name="Enrico Gallinucci" userId="b06146b1-ee5b-4a4c-b3a5-2319e2ca0e51" providerId="ADAL" clId="{ADA388E2-5A8E-4D2A-88FC-334C57254FCD}" dt="2021-09-21T06:33:43.774" v="1" actId="47"/>
        <pc:sldMkLst>
          <pc:docMk/>
          <pc:sldMk cId="3092683595" sldId="490"/>
        </pc:sldMkLst>
      </pc:sldChg>
      <pc:sldChg chg="del">
        <pc:chgData name="Enrico Gallinucci" userId="b06146b1-ee5b-4a4c-b3a5-2319e2ca0e51" providerId="ADAL" clId="{ADA388E2-5A8E-4D2A-88FC-334C57254FCD}" dt="2021-09-21T06:33:43.774" v="1" actId="47"/>
        <pc:sldMkLst>
          <pc:docMk/>
          <pc:sldMk cId="619560396" sldId="491"/>
        </pc:sldMkLst>
      </pc:sldChg>
      <pc:sldChg chg="modSp add del mod">
        <pc:chgData name="Enrico Gallinucci" userId="b06146b1-ee5b-4a4c-b3a5-2319e2ca0e51" providerId="ADAL" clId="{ADA388E2-5A8E-4D2A-88FC-334C57254FCD}" dt="2021-09-21T14:17:34.681" v="3758" actId="47"/>
        <pc:sldMkLst>
          <pc:docMk/>
          <pc:sldMk cId="1747011364" sldId="491"/>
        </pc:sldMkLst>
        <pc:spChg chg="mod">
          <ac:chgData name="Enrico Gallinucci" userId="b06146b1-ee5b-4a4c-b3a5-2319e2ca0e51" providerId="ADAL" clId="{ADA388E2-5A8E-4D2A-88FC-334C57254FCD}" dt="2021-09-21T10:32:59.655" v="3019" actId="20577"/>
          <ac:spMkLst>
            <pc:docMk/>
            <pc:sldMk cId="1747011364" sldId="491"/>
            <ac:spMk id="2" creationId="{98D5CE45-B524-43AB-A5B7-C1FBE7CE99AF}"/>
          </ac:spMkLst>
        </pc:spChg>
      </pc:sldChg>
      <pc:sldChg chg="del">
        <pc:chgData name="Enrico Gallinucci" userId="b06146b1-ee5b-4a4c-b3a5-2319e2ca0e51" providerId="ADAL" clId="{ADA388E2-5A8E-4D2A-88FC-334C57254FCD}" dt="2021-09-21T06:33:43.774" v="1" actId="47"/>
        <pc:sldMkLst>
          <pc:docMk/>
          <pc:sldMk cId="2189613949" sldId="492"/>
        </pc:sldMkLst>
      </pc:sldChg>
      <pc:sldChg chg="addSp delSp modSp add mod ord modShow">
        <pc:chgData name="Enrico Gallinucci" userId="b06146b1-ee5b-4a4c-b3a5-2319e2ca0e51" providerId="ADAL" clId="{ADA388E2-5A8E-4D2A-88FC-334C57254FCD}" dt="2021-09-22T14:17:19.891" v="5859"/>
        <pc:sldMkLst>
          <pc:docMk/>
          <pc:sldMk cId="2945479278" sldId="492"/>
        </pc:sldMkLst>
        <pc:spChg chg="mod">
          <ac:chgData name="Enrico Gallinucci" userId="b06146b1-ee5b-4a4c-b3a5-2319e2ca0e51" providerId="ADAL" clId="{ADA388E2-5A8E-4D2A-88FC-334C57254FCD}" dt="2021-09-22T14:11:50.534" v="5823" actId="20577"/>
          <ac:spMkLst>
            <pc:docMk/>
            <pc:sldMk cId="2945479278" sldId="492"/>
            <ac:spMk id="2" creationId="{98D5CE45-B524-43AB-A5B7-C1FBE7CE99AF}"/>
          </ac:spMkLst>
        </pc:spChg>
        <pc:spChg chg="add mod">
          <ac:chgData name="Enrico Gallinucci" userId="b06146b1-ee5b-4a4c-b3a5-2319e2ca0e51" providerId="ADAL" clId="{ADA388E2-5A8E-4D2A-88FC-334C57254FCD}" dt="2021-09-21T12:43:41.781" v="3189" actId="164"/>
          <ac:spMkLst>
            <pc:docMk/>
            <pc:sldMk cId="2945479278" sldId="492"/>
            <ac:spMk id="3" creationId="{FA61C198-CA5A-449C-8A29-D71FC6D7A895}"/>
          </ac:spMkLst>
        </pc:spChg>
        <pc:spChg chg="del">
          <ac:chgData name="Enrico Gallinucci" userId="b06146b1-ee5b-4a4c-b3a5-2319e2ca0e51" providerId="ADAL" clId="{ADA388E2-5A8E-4D2A-88FC-334C57254FCD}" dt="2021-09-21T12:45:10.754" v="3208" actId="478"/>
          <ac:spMkLst>
            <pc:docMk/>
            <pc:sldMk cId="2945479278" sldId="492"/>
            <ac:spMk id="7" creationId="{DF2D7DAE-7A5C-4D6C-8B92-F67C8C0DD61B}"/>
          </ac:spMkLst>
        </pc:spChg>
        <pc:spChg chg="mod">
          <ac:chgData name="Enrico Gallinucci" userId="b06146b1-ee5b-4a4c-b3a5-2319e2ca0e51" providerId="ADAL" clId="{ADA388E2-5A8E-4D2A-88FC-334C57254FCD}" dt="2021-09-21T14:10:10.212" v="3730" actId="1035"/>
          <ac:spMkLst>
            <pc:docMk/>
            <pc:sldMk cId="2945479278" sldId="492"/>
            <ac:spMk id="8" creationId="{E9FA1CC6-D475-477D-BEFB-4A902D309D49}"/>
          </ac:spMkLst>
        </pc:spChg>
        <pc:spChg chg="del">
          <ac:chgData name="Enrico Gallinucci" userId="b06146b1-ee5b-4a4c-b3a5-2319e2ca0e51" providerId="ADAL" clId="{ADA388E2-5A8E-4D2A-88FC-334C57254FCD}" dt="2021-09-21T12:44:29.460" v="3195" actId="478"/>
          <ac:spMkLst>
            <pc:docMk/>
            <pc:sldMk cId="2945479278" sldId="492"/>
            <ac:spMk id="9" creationId="{9E332EA7-DFDC-40BB-9698-077B273D34F2}"/>
          </ac:spMkLst>
        </pc:spChg>
        <pc:spChg chg="mod">
          <ac:chgData name="Enrico Gallinucci" userId="b06146b1-ee5b-4a4c-b3a5-2319e2ca0e51" providerId="ADAL" clId="{ADA388E2-5A8E-4D2A-88FC-334C57254FCD}" dt="2021-09-21T14:10:10.212" v="3730" actId="1035"/>
          <ac:spMkLst>
            <pc:docMk/>
            <pc:sldMk cId="2945479278" sldId="492"/>
            <ac:spMk id="10" creationId="{B49D7E83-0788-4957-88B3-5679D9441EBE}"/>
          </ac:spMkLst>
        </pc:spChg>
        <pc:spChg chg="del mod">
          <ac:chgData name="Enrico Gallinucci" userId="b06146b1-ee5b-4a4c-b3a5-2319e2ca0e51" providerId="ADAL" clId="{ADA388E2-5A8E-4D2A-88FC-334C57254FCD}" dt="2021-09-21T14:04:21.556" v="3547" actId="478"/>
          <ac:spMkLst>
            <pc:docMk/>
            <pc:sldMk cId="2945479278" sldId="492"/>
            <ac:spMk id="11" creationId="{241A8175-00FB-4DD4-852B-242900047ACA}"/>
          </ac:spMkLst>
        </pc:spChg>
        <pc:spChg chg="del mod">
          <ac:chgData name="Enrico Gallinucci" userId="b06146b1-ee5b-4a4c-b3a5-2319e2ca0e51" providerId="ADAL" clId="{ADA388E2-5A8E-4D2A-88FC-334C57254FCD}" dt="2021-09-21T14:04:21.556" v="3547" actId="478"/>
          <ac:spMkLst>
            <pc:docMk/>
            <pc:sldMk cId="2945479278" sldId="492"/>
            <ac:spMk id="12" creationId="{66C570D9-B5E7-462D-87F8-25B59DCD2617}"/>
          </ac:spMkLst>
        </pc:spChg>
        <pc:spChg chg="del mod">
          <ac:chgData name="Enrico Gallinucci" userId="b06146b1-ee5b-4a4c-b3a5-2319e2ca0e51" providerId="ADAL" clId="{ADA388E2-5A8E-4D2A-88FC-334C57254FCD}" dt="2021-09-21T14:04:21.556" v="3547" actId="478"/>
          <ac:spMkLst>
            <pc:docMk/>
            <pc:sldMk cId="2945479278" sldId="492"/>
            <ac:spMk id="14" creationId="{88823F3A-6C3B-4728-AD8D-0EE080DF39A5}"/>
          </ac:spMkLst>
        </pc:spChg>
        <pc:spChg chg="del mod">
          <ac:chgData name="Enrico Gallinucci" userId="b06146b1-ee5b-4a4c-b3a5-2319e2ca0e51" providerId="ADAL" clId="{ADA388E2-5A8E-4D2A-88FC-334C57254FCD}" dt="2021-09-21T14:04:21.556" v="3547" actId="478"/>
          <ac:spMkLst>
            <pc:docMk/>
            <pc:sldMk cId="2945479278" sldId="492"/>
            <ac:spMk id="15" creationId="{9D7823DB-E5E0-4E00-80E0-B69F6A96A107}"/>
          </ac:spMkLst>
        </pc:spChg>
        <pc:spChg chg="del mod">
          <ac:chgData name="Enrico Gallinucci" userId="b06146b1-ee5b-4a4c-b3a5-2319e2ca0e51" providerId="ADAL" clId="{ADA388E2-5A8E-4D2A-88FC-334C57254FCD}" dt="2021-09-21T14:04:21.556" v="3547" actId="478"/>
          <ac:spMkLst>
            <pc:docMk/>
            <pc:sldMk cId="2945479278" sldId="492"/>
            <ac:spMk id="16" creationId="{0BD373BB-AE8B-4CAA-A0AD-9BC3015582AB}"/>
          </ac:spMkLst>
        </pc:spChg>
        <pc:spChg chg="del mod">
          <ac:chgData name="Enrico Gallinucci" userId="b06146b1-ee5b-4a4c-b3a5-2319e2ca0e51" providerId="ADAL" clId="{ADA388E2-5A8E-4D2A-88FC-334C57254FCD}" dt="2021-09-21T14:04:21.556" v="3547" actId="478"/>
          <ac:spMkLst>
            <pc:docMk/>
            <pc:sldMk cId="2945479278" sldId="492"/>
            <ac:spMk id="17" creationId="{422036A2-9A7F-41E9-AB1A-57DFBF671B46}"/>
          </ac:spMkLst>
        </pc:spChg>
        <pc:spChg chg="mod">
          <ac:chgData name="Enrico Gallinucci" userId="b06146b1-ee5b-4a4c-b3a5-2319e2ca0e51" providerId="ADAL" clId="{ADA388E2-5A8E-4D2A-88FC-334C57254FCD}" dt="2021-09-21T14:10:10.212" v="3730" actId="1035"/>
          <ac:spMkLst>
            <pc:docMk/>
            <pc:sldMk cId="2945479278" sldId="492"/>
            <ac:spMk id="18" creationId="{683257EB-EC4D-4479-9274-8A05381FBAC1}"/>
          </ac:spMkLst>
        </pc:spChg>
        <pc:spChg chg="del">
          <ac:chgData name="Enrico Gallinucci" userId="b06146b1-ee5b-4a4c-b3a5-2319e2ca0e51" providerId="ADAL" clId="{ADA388E2-5A8E-4D2A-88FC-334C57254FCD}" dt="2021-09-21T12:46:09.015" v="3253" actId="478"/>
          <ac:spMkLst>
            <pc:docMk/>
            <pc:sldMk cId="2945479278" sldId="492"/>
            <ac:spMk id="19" creationId="{C7160FA1-6235-47E7-B4DE-DDCAD15307D0}"/>
          </ac:spMkLst>
        </pc:spChg>
        <pc:spChg chg="del">
          <ac:chgData name="Enrico Gallinucci" userId="b06146b1-ee5b-4a4c-b3a5-2319e2ca0e51" providerId="ADAL" clId="{ADA388E2-5A8E-4D2A-88FC-334C57254FCD}" dt="2021-09-21T12:46:08.730" v="3252" actId="478"/>
          <ac:spMkLst>
            <pc:docMk/>
            <pc:sldMk cId="2945479278" sldId="492"/>
            <ac:spMk id="20" creationId="{72E0CA64-854F-4A56-BF77-7FC26950A692}"/>
          </ac:spMkLst>
        </pc:spChg>
        <pc:spChg chg="del">
          <ac:chgData name="Enrico Gallinucci" userId="b06146b1-ee5b-4a4c-b3a5-2319e2ca0e51" providerId="ADAL" clId="{ADA388E2-5A8E-4D2A-88FC-334C57254FCD}" dt="2021-09-21T12:46:08.439" v="3251" actId="478"/>
          <ac:spMkLst>
            <pc:docMk/>
            <pc:sldMk cId="2945479278" sldId="492"/>
            <ac:spMk id="21" creationId="{C30444C9-9648-4360-8E09-CF417D81678A}"/>
          </ac:spMkLst>
        </pc:spChg>
        <pc:spChg chg="del">
          <ac:chgData name="Enrico Gallinucci" userId="b06146b1-ee5b-4a4c-b3a5-2319e2ca0e51" providerId="ADAL" clId="{ADA388E2-5A8E-4D2A-88FC-334C57254FCD}" dt="2021-09-21T12:43:47.381" v="3191" actId="478"/>
          <ac:spMkLst>
            <pc:docMk/>
            <pc:sldMk cId="2945479278" sldId="492"/>
            <ac:spMk id="56" creationId="{EA173C36-72FE-4497-95A3-ED707B95CA2D}"/>
          </ac:spMkLst>
        </pc:spChg>
        <pc:spChg chg="mod">
          <ac:chgData name="Enrico Gallinucci" userId="b06146b1-ee5b-4a4c-b3a5-2319e2ca0e51" providerId="ADAL" clId="{ADA388E2-5A8E-4D2A-88FC-334C57254FCD}" dt="2021-09-21T14:10:10.212" v="3730" actId="1035"/>
          <ac:spMkLst>
            <pc:docMk/>
            <pc:sldMk cId="2945479278" sldId="492"/>
            <ac:spMk id="57" creationId="{8C48F995-CA52-4CCD-AE22-D84F9F3771A6}"/>
          </ac:spMkLst>
        </pc:spChg>
        <pc:spChg chg="del mod">
          <ac:chgData name="Enrico Gallinucci" userId="b06146b1-ee5b-4a4c-b3a5-2319e2ca0e51" providerId="ADAL" clId="{ADA388E2-5A8E-4D2A-88FC-334C57254FCD}" dt="2021-09-21T14:04:21.556" v="3547" actId="478"/>
          <ac:spMkLst>
            <pc:docMk/>
            <pc:sldMk cId="2945479278" sldId="492"/>
            <ac:spMk id="58" creationId="{7D385964-6DA9-4579-B088-5C912F191945}"/>
          </ac:spMkLst>
        </pc:spChg>
        <pc:spChg chg="del mod">
          <ac:chgData name="Enrico Gallinucci" userId="b06146b1-ee5b-4a4c-b3a5-2319e2ca0e51" providerId="ADAL" clId="{ADA388E2-5A8E-4D2A-88FC-334C57254FCD}" dt="2021-09-21T14:04:21.556" v="3547" actId="478"/>
          <ac:spMkLst>
            <pc:docMk/>
            <pc:sldMk cId="2945479278" sldId="492"/>
            <ac:spMk id="59" creationId="{2CDF99E7-433B-4D31-B627-210B808DDDDE}"/>
          </ac:spMkLst>
        </pc:spChg>
        <pc:spChg chg="mod">
          <ac:chgData name="Enrico Gallinucci" userId="b06146b1-ee5b-4a4c-b3a5-2319e2ca0e51" providerId="ADAL" clId="{ADA388E2-5A8E-4D2A-88FC-334C57254FCD}" dt="2021-09-21T14:10:10.212" v="3730" actId="1035"/>
          <ac:spMkLst>
            <pc:docMk/>
            <pc:sldMk cId="2945479278" sldId="492"/>
            <ac:spMk id="60" creationId="{76C9A56D-8572-4977-A577-C7142D5F6C32}"/>
          </ac:spMkLst>
        </pc:spChg>
        <pc:spChg chg="mod">
          <ac:chgData name="Enrico Gallinucci" userId="b06146b1-ee5b-4a4c-b3a5-2319e2ca0e51" providerId="ADAL" clId="{ADA388E2-5A8E-4D2A-88FC-334C57254FCD}" dt="2021-09-21T14:10:10.212" v="3730" actId="1035"/>
          <ac:spMkLst>
            <pc:docMk/>
            <pc:sldMk cId="2945479278" sldId="492"/>
            <ac:spMk id="61" creationId="{E81C96B5-3CE5-418E-8B09-FBF5A979B89B}"/>
          </ac:spMkLst>
        </pc:spChg>
        <pc:spChg chg="mod">
          <ac:chgData name="Enrico Gallinucci" userId="b06146b1-ee5b-4a4c-b3a5-2319e2ca0e51" providerId="ADAL" clId="{ADA388E2-5A8E-4D2A-88FC-334C57254FCD}" dt="2021-09-21T14:10:10.212" v="3730" actId="1035"/>
          <ac:spMkLst>
            <pc:docMk/>
            <pc:sldMk cId="2945479278" sldId="492"/>
            <ac:spMk id="62" creationId="{7C4124C2-1093-4A45-ABCC-EC4B35A74F08}"/>
          </ac:spMkLst>
        </pc:spChg>
        <pc:spChg chg="mod">
          <ac:chgData name="Enrico Gallinucci" userId="b06146b1-ee5b-4a4c-b3a5-2319e2ca0e51" providerId="ADAL" clId="{ADA388E2-5A8E-4D2A-88FC-334C57254FCD}" dt="2021-09-21T14:10:10.212" v="3730" actId="1035"/>
          <ac:spMkLst>
            <pc:docMk/>
            <pc:sldMk cId="2945479278" sldId="492"/>
            <ac:spMk id="63" creationId="{323D25D2-D8CA-4F9C-A92C-3912936E84DF}"/>
          </ac:spMkLst>
        </pc:spChg>
        <pc:spChg chg="del">
          <ac:chgData name="Enrico Gallinucci" userId="b06146b1-ee5b-4a4c-b3a5-2319e2ca0e51" providerId="ADAL" clId="{ADA388E2-5A8E-4D2A-88FC-334C57254FCD}" dt="2021-09-21T12:46:06.897" v="3250" actId="478"/>
          <ac:spMkLst>
            <pc:docMk/>
            <pc:sldMk cId="2945479278" sldId="492"/>
            <ac:spMk id="64" creationId="{6F6C4707-9E3A-4960-B705-739B406DA01A}"/>
          </ac:spMkLst>
        </pc:spChg>
        <pc:spChg chg="del">
          <ac:chgData name="Enrico Gallinucci" userId="b06146b1-ee5b-4a4c-b3a5-2319e2ca0e51" providerId="ADAL" clId="{ADA388E2-5A8E-4D2A-88FC-334C57254FCD}" dt="2021-09-21T12:46:05.600" v="3249" actId="478"/>
          <ac:spMkLst>
            <pc:docMk/>
            <pc:sldMk cId="2945479278" sldId="492"/>
            <ac:spMk id="65" creationId="{E1661964-02AF-469B-BE77-F9C3B70E9AE9}"/>
          </ac:spMkLst>
        </pc:spChg>
        <pc:spChg chg="del">
          <ac:chgData name="Enrico Gallinucci" userId="b06146b1-ee5b-4a4c-b3a5-2319e2ca0e51" providerId="ADAL" clId="{ADA388E2-5A8E-4D2A-88FC-334C57254FCD}" dt="2021-09-21T12:46:04.725" v="3248" actId="478"/>
          <ac:spMkLst>
            <pc:docMk/>
            <pc:sldMk cId="2945479278" sldId="492"/>
            <ac:spMk id="66" creationId="{A4494BB8-646D-4D83-8AA8-7FC7CFEFAFBF}"/>
          </ac:spMkLst>
        </pc:spChg>
        <pc:spChg chg="del">
          <ac:chgData name="Enrico Gallinucci" userId="b06146b1-ee5b-4a4c-b3a5-2319e2ca0e51" providerId="ADAL" clId="{ADA388E2-5A8E-4D2A-88FC-334C57254FCD}" dt="2021-09-21T12:46:03.617" v="3247" actId="478"/>
          <ac:spMkLst>
            <pc:docMk/>
            <pc:sldMk cId="2945479278" sldId="492"/>
            <ac:spMk id="67" creationId="{624E4C04-230D-4F20-A247-B16CC8742C8E}"/>
          </ac:spMkLst>
        </pc:spChg>
        <pc:spChg chg="mod">
          <ac:chgData name="Enrico Gallinucci" userId="b06146b1-ee5b-4a4c-b3a5-2319e2ca0e51" providerId="ADAL" clId="{ADA388E2-5A8E-4D2A-88FC-334C57254FCD}" dt="2021-09-21T15:02:08.962" v="3947" actId="20577"/>
          <ac:spMkLst>
            <pc:docMk/>
            <pc:sldMk cId="2945479278" sldId="492"/>
            <ac:spMk id="78" creationId="{E66834A4-8ACF-4411-97BC-56A1FF013C86}"/>
          </ac:spMkLst>
        </pc:spChg>
        <pc:spChg chg="del mod">
          <ac:chgData name="Enrico Gallinucci" userId="b06146b1-ee5b-4a4c-b3a5-2319e2ca0e51" providerId="ADAL" clId="{ADA388E2-5A8E-4D2A-88FC-334C57254FCD}" dt="2021-09-21T12:44:30.174" v="3196" actId="478"/>
          <ac:spMkLst>
            <pc:docMk/>
            <pc:sldMk cId="2945479278" sldId="492"/>
            <ac:spMk id="83" creationId="{AC77C5D0-0F47-4F69-916E-995E27A9970A}"/>
          </ac:spMkLst>
        </pc:spChg>
        <pc:spChg chg="del">
          <ac:chgData name="Enrico Gallinucci" userId="b06146b1-ee5b-4a4c-b3a5-2319e2ca0e51" providerId="ADAL" clId="{ADA388E2-5A8E-4D2A-88FC-334C57254FCD}" dt="2021-09-21T12:45:23.506" v="3219" actId="478"/>
          <ac:spMkLst>
            <pc:docMk/>
            <pc:sldMk cId="2945479278" sldId="492"/>
            <ac:spMk id="84" creationId="{4E7540E1-1CB5-4CA6-AC3D-E3BE2E3F3EB8}"/>
          </ac:spMkLst>
        </pc:spChg>
        <pc:spChg chg="mod">
          <ac:chgData name="Enrico Gallinucci" userId="b06146b1-ee5b-4a4c-b3a5-2319e2ca0e51" providerId="ADAL" clId="{ADA388E2-5A8E-4D2A-88FC-334C57254FCD}" dt="2021-09-21T14:10:10.212" v="3730" actId="1035"/>
          <ac:spMkLst>
            <pc:docMk/>
            <pc:sldMk cId="2945479278" sldId="492"/>
            <ac:spMk id="85" creationId="{3B215714-AE3E-493A-B51C-82F49B293A32}"/>
          </ac:spMkLst>
        </pc:spChg>
        <pc:spChg chg="mod">
          <ac:chgData name="Enrico Gallinucci" userId="b06146b1-ee5b-4a4c-b3a5-2319e2ca0e51" providerId="ADAL" clId="{ADA388E2-5A8E-4D2A-88FC-334C57254FCD}" dt="2021-09-21T14:10:10.212" v="3730" actId="1035"/>
          <ac:spMkLst>
            <pc:docMk/>
            <pc:sldMk cId="2945479278" sldId="492"/>
            <ac:spMk id="86" creationId="{D2B3FB8C-9D6E-449A-9AE2-9462A4ADF228}"/>
          </ac:spMkLst>
        </pc:spChg>
        <pc:spChg chg="mod">
          <ac:chgData name="Enrico Gallinucci" userId="b06146b1-ee5b-4a4c-b3a5-2319e2ca0e51" providerId="ADAL" clId="{ADA388E2-5A8E-4D2A-88FC-334C57254FCD}" dt="2021-09-21T14:10:10.212" v="3730" actId="1035"/>
          <ac:spMkLst>
            <pc:docMk/>
            <pc:sldMk cId="2945479278" sldId="492"/>
            <ac:spMk id="87" creationId="{70CE37CC-48F3-4F7F-8EB1-D14B8B0FF338}"/>
          </ac:spMkLst>
        </pc:spChg>
        <pc:spChg chg="del mod">
          <ac:chgData name="Enrico Gallinucci" userId="b06146b1-ee5b-4a4c-b3a5-2319e2ca0e51" providerId="ADAL" clId="{ADA388E2-5A8E-4D2A-88FC-334C57254FCD}" dt="2021-09-21T13:58:20.182" v="3379" actId="478"/>
          <ac:spMkLst>
            <pc:docMk/>
            <pc:sldMk cId="2945479278" sldId="492"/>
            <ac:spMk id="88" creationId="{9A62FD52-8A50-4ECF-BD56-9FC05ACC2943}"/>
          </ac:spMkLst>
        </pc:spChg>
        <pc:spChg chg="add del mod">
          <ac:chgData name="Enrico Gallinucci" userId="b06146b1-ee5b-4a4c-b3a5-2319e2ca0e51" providerId="ADAL" clId="{ADA388E2-5A8E-4D2A-88FC-334C57254FCD}" dt="2021-09-21T14:10:10.212" v="3730" actId="1035"/>
          <ac:spMkLst>
            <pc:docMk/>
            <pc:sldMk cId="2945479278" sldId="492"/>
            <ac:spMk id="89" creationId="{3D404AC0-A380-47EB-9C77-F56ABD7B724C}"/>
          </ac:spMkLst>
        </pc:spChg>
        <pc:spChg chg="mod">
          <ac:chgData name="Enrico Gallinucci" userId="b06146b1-ee5b-4a4c-b3a5-2319e2ca0e51" providerId="ADAL" clId="{ADA388E2-5A8E-4D2A-88FC-334C57254FCD}" dt="2021-09-21T14:10:10.212" v="3730" actId="1035"/>
          <ac:spMkLst>
            <pc:docMk/>
            <pc:sldMk cId="2945479278" sldId="492"/>
            <ac:spMk id="90" creationId="{3227F553-A673-407D-B66B-F3DD4DED8AAD}"/>
          </ac:spMkLst>
        </pc:spChg>
        <pc:spChg chg="mod">
          <ac:chgData name="Enrico Gallinucci" userId="b06146b1-ee5b-4a4c-b3a5-2319e2ca0e51" providerId="ADAL" clId="{ADA388E2-5A8E-4D2A-88FC-334C57254FCD}" dt="2021-09-21T15:02:11.384" v="3948" actId="20577"/>
          <ac:spMkLst>
            <pc:docMk/>
            <pc:sldMk cId="2945479278" sldId="492"/>
            <ac:spMk id="112" creationId="{6D8432AD-5DAD-4D3F-851E-4B162ADC8174}"/>
          </ac:spMkLst>
        </pc:spChg>
        <pc:spChg chg="mod">
          <ac:chgData name="Enrico Gallinucci" userId="b06146b1-ee5b-4a4c-b3a5-2319e2ca0e51" providerId="ADAL" clId="{ADA388E2-5A8E-4D2A-88FC-334C57254FCD}" dt="2021-09-21T14:10:10.212" v="3730" actId="1035"/>
          <ac:spMkLst>
            <pc:docMk/>
            <pc:sldMk cId="2945479278" sldId="492"/>
            <ac:spMk id="113" creationId="{DC8AA1DC-9BDF-4E9C-A96E-6F5D24B99FA0}"/>
          </ac:spMkLst>
        </pc:spChg>
        <pc:spChg chg="add del mod">
          <ac:chgData name="Enrico Gallinucci" userId="b06146b1-ee5b-4a4c-b3a5-2319e2ca0e51" providerId="ADAL" clId="{ADA388E2-5A8E-4D2A-88FC-334C57254FCD}" dt="2021-09-21T14:00:35.276" v="3455" actId="478"/>
          <ac:spMkLst>
            <pc:docMk/>
            <pc:sldMk cId="2945479278" sldId="492"/>
            <ac:spMk id="114" creationId="{FB3688C2-3169-4B49-BCF2-053139D79EF9}"/>
          </ac:spMkLst>
        </pc:spChg>
        <pc:spChg chg="mod">
          <ac:chgData name="Enrico Gallinucci" userId="b06146b1-ee5b-4a4c-b3a5-2319e2ca0e51" providerId="ADAL" clId="{ADA388E2-5A8E-4D2A-88FC-334C57254FCD}" dt="2021-09-21T14:10:10.212" v="3730" actId="1035"/>
          <ac:spMkLst>
            <pc:docMk/>
            <pc:sldMk cId="2945479278" sldId="492"/>
            <ac:spMk id="115" creationId="{0650B466-D109-4512-856B-3C9C1CD84800}"/>
          </ac:spMkLst>
        </pc:spChg>
        <pc:spChg chg="mod">
          <ac:chgData name="Enrico Gallinucci" userId="b06146b1-ee5b-4a4c-b3a5-2319e2ca0e51" providerId="ADAL" clId="{ADA388E2-5A8E-4D2A-88FC-334C57254FCD}" dt="2021-09-21T14:10:10.212" v="3730" actId="1035"/>
          <ac:spMkLst>
            <pc:docMk/>
            <pc:sldMk cId="2945479278" sldId="492"/>
            <ac:spMk id="117" creationId="{F29EA9DC-88D6-4CD2-A3FA-2A29F2AD5B0B}"/>
          </ac:spMkLst>
        </pc:spChg>
        <pc:spChg chg="mod">
          <ac:chgData name="Enrico Gallinucci" userId="b06146b1-ee5b-4a4c-b3a5-2319e2ca0e51" providerId="ADAL" clId="{ADA388E2-5A8E-4D2A-88FC-334C57254FCD}" dt="2021-09-21T14:10:10.212" v="3730" actId="1035"/>
          <ac:spMkLst>
            <pc:docMk/>
            <pc:sldMk cId="2945479278" sldId="492"/>
            <ac:spMk id="118" creationId="{1DA8DE7C-7C11-40E4-AA4B-C80219F46718}"/>
          </ac:spMkLst>
        </pc:spChg>
        <pc:spChg chg="del">
          <ac:chgData name="Enrico Gallinucci" userId="b06146b1-ee5b-4a4c-b3a5-2319e2ca0e51" providerId="ADAL" clId="{ADA388E2-5A8E-4D2A-88FC-334C57254FCD}" dt="2021-09-21T12:45:23.002" v="3218" actId="478"/>
          <ac:spMkLst>
            <pc:docMk/>
            <pc:sldMk cId="2945479278" sldId="492"/>
            <ac:spMk id="119" creationId="{E6DCB0AE-AF8E-4A13-91D5-25AAC2245B0D}"/>
          </ac:spMkLst>
        </pc:spChg>
        <pc:spChg chg="del">
          <ac:chgData name="Enrico Gallinucci" userId="b06146b1-ee5b-4a4c-b3a5-2319e2ca0e51" providerId="ADAL" clId="{ADA388E2-5A8E-4D2A-88FC-334C57254FCD}" dt="2021-09-21T12:45:13.557" v="3209" actId="478"/>
          <ac:spMkLst>
            <pc:docMk/>
            <pc:sldMk cId="2945479278" sldId="492"/>
            <ac:spMk id="120" creationId="{6EB516B7-0A7D-464C-924A-9D2983BC2C7E}"/>
          </ac:spMkLst>
        </pc:spChg>
        <pc:spChg chg="del">
          <ac:chgData name="Enrico Gallinucci" userId="b06146b1-ee5b-4a4c-b3a5-2319e2ca0e51" providerId="ADAL" clId="{ADA388E2-5A8E-4D2A-88FC-334C57254FCD}" dt="2021-09-21T12:45:14.107" v="3210" actId="478"/>
          <ac:spMkLst>
            <pc:docMk/>
            <pc:sldMk cId="2945479278" sldId="492"/>
            <ac:spMk id="121" creationId="{09FAD2DD-9498-469B-9F3E-68DC18EF561A}"/>
          </ac:spMkLst>
        </pc:spChg>
        <pc:spChg chg="del">
          <ac:chgData name="Enrico Gallinucci" userId="b06146b1-ee5b-4a4c-b3a5-2319e2ca0e51" providerId="ADAL" clId="{ADA388E2-5A8E-4D2A-88FC-334C57254FCD}" dt="2021-09-21T12:45:18.818" v="3214" actId="478"/>
          <ac:spMkLst>
            <pc:docMk/>
            <pc:sldMk cId="2945479278" sldId="492"/>
            <ac:spMk id="125" creationId="{632D9AC7-A5A1-4BAD-A01D-D805B76EBE78}"/>
          </ac:spMkLst>
        </pc:spChg>
        <pc:spChg chg="del">
          <ac:chgData name="Enrico Gallinucci" userId="b06146b1-ee5b-4a4c-b3a5-2319e2ca0e51" providerId="ADAL" clId="{ADA388E2-5A8E-4D2A-88FC-334C57254FCD}" dt="2021-09-21T12:45:16.567" v="3213" actId="478"/>
          <ac:spMkLst>
            <pc:docMk/>
            <pc:sldMk cId="2945479278" sldId="492"/>
            <ac:spMk id="126" creationId="{0DD6E52E-37EF-457A-A9B8-DE5418A769FF}"/>
          </ac:spMkLst>
        </pc:spChg>
        <pc:spChg chg="mod">
          <ac:chgData name="Enrico Gallinucci" userId="b06146b1-ee5b-4a4c-b3a5-2319e2ca0e51" providerId="ADAL" clId="{ADA388E2-5A8E-4D2A-88FC-334C57254FCD}" dt="2021-09-21T14:10:10.212" v="3730" actId="1035"/>
          <ac:spMkLst>
            <pc:docMk/>
            <pc:sldMk cId="2945479278" sldId="492"/>
            <ac:spMk id="127" creationId="{5CA12539-5FBA-4BA6-92CE-AB2A06F538F1}"/>
          </ac:spMkLst>
        </pc:spChg>
        <pc:spChg chg="del mod">
          <ac:chgData name="Enrico Gallinucci" userId="b06146b1-ee5b-4a4c-b3a5-2319e2ca0e51" providerId="ADAL" clId="{ADA388E2-5A8E-4D2A-88FC-334C57254FCD}" dt="2021-09-21T14:05:08.349" v="3584" actId="478"/>
          <ac:spMkLst>
            <pc:docMk/>
            <pc:sldMk cId="2945479278" sldId="492"/>
            <ac:spMk id="128" creationId="{F99F57D9-FAAB-4F2F-B67A-D0EBB3472FA0}"/>
          </ac:spMkLst>
        </pc:spChg>
        <pc:spChg chg="del mod">
          <ac:chgData name="Enrico Gallinucci" userId="b06146b1-ee5b-4a4c-b3a5-2319e2ca0e51" providerId="ADAL" clId="{ADA388E2-5A8E-4D2A-88FC-334C57254FCD}" dt="2021-09-21T14:05:09.104" v="3585" actId="478"/>
          <ac:spMkLst>
            <pc:docMk/>
            <pc:sldMk cId="2945479278" sldId="492"/>
            <ac:spMk id="129" creationId="{1631E71C-F626-43CB-BAA7-C68CA416BF60}"/>
          </ac:spMkLst>
        </pc:spChg>
        <pc:spChg chg="del mod">
          <ac:chgData name="Enrico Gallinucci" userId="b06146b1-ee5b-4a4c-b3a5-2319e2ca0e51" providerId="ADAL" clId="{ADA388E2-5A8E-4D2A-88FC-334C57254FCD}" dt="2021-09-21T14:05:10.959" v="3587" actId="478"/>
          <ac:spMkLst>
            <pc:docMk/>
            <pc:sldMk cId="2945479278" sldId="492"/>
            <ac:spMk id="130" creationId="{00618445-6141-4C20-A93A-F2F796E3EEBD}"/>
          </ac:spMkLst>
        </pc:spChg>
        <pc:spChg chg="del mod">
          <ac:chgData name="Enrico Gallinucci" userId="b06146b1-ee5b-4a4c-b3a5-2319e2ca0e51" providerId="ADAL" clId="{ADA388E2-5A8E-4D2A-88FC-334C57254FCD}" dt="2021-09-21T14:11:49.057" v="3752" actId="478"/>
          <ac:spMkLst>
            <pc:docMk/>
            <pc:sldMk cId="2945479278" sldId="492"/>
            <ac:spMk id="131" creationId="{F80AEB24-F449-47DD-AB7F-2ED595281B89}"/>
          </ac:spMkLst>
        </pc:spChg>
        <pc:spChg chg="del mod">
          <ac:chgData name="Enrico Gallinucci" userId="b06146b1-ee5b-4a4c-b3a5-2319e2ca0e51" providerId="ADAL" clId="{ADA388E2-5A8E-4D2A-88FC-334C57254FCD}" dt="2021-09-21T14:11:47.689" v="3751" actId="478"/>
          <ac:spMkLst>
            <pc:docMk/>
            <pc:sldMk cId="2945479278" sldId="492"/>
            <ac:spMk id="132" creationId="{83D98C38-4EDB-48FB-93BE-FBE73CC6E619}"/>
          </ac:spMkLst>
        </pc:spChg>
        <pc:spChg chg="del mod">
          <ac:chgData name="Enrico Gallinucci" userId="b06146b1-ee5b-4a4c-b3a5-2319e2ca0e51" providerId="ADAL" clId="{ADA388E2-5A8E-4D2A-88FC-334C57254FCD}" dt="2021-09-21T14:05:09.670" v="3586" actId="478"/>
          <ac:spMkLst>
            <pc:docMk/>
            <pc:sldMk cId="2945479278" sldId="492"/>
            <ac:spMk id="133" creationId="{2F1507EC-979C-4731-98F3-8B4E0CA5FF68}"/>
          </ac:spMkLst>
        </pc:spChg>
        <pc:spChg chg="del mod">
          <ac:chgData name="Enrico Gallinucci" userId="b06146b1-ee5b-4a4c-b3a5-2319e2ca0e51" providerId="ADAL" clId="{ADA388E2-5A8E-4D2A-88FC-334C57254FCD}" dt="2021-09-21T14:05:11.784" v="3588" actId="478"/>
          <ac:spMkLst>
            <pc:docMk/>
            <pc:sldMk cId="2945479278" sldId="492"/>
            <ac:spMk id="134" creationId="{E3D41676-07A7-4B3A-BBD8-9D70AE87D305}"/>
          </ac:spMkLst>
        </pc:spChg>
        <pc:spChg chg="del mod">
          <ac:chgData name="Enrico Gallinucci" userId="b06146b1-ee5b-4a4c-b3a5-2319e2ca0e51" providerId="ADAL" clId="{ADA388E2-5A8E-4D2A-88FC-334C57254FCD}" dt="2021-09-21T14:05:12.822" v="3589" actId="478"/>
          <ac:spMkLst>
            <pc:docMk/>
            <pc:sldMk cId="2945479278" sldId="492"/>
            <ac:spMk id="135" creationId="{A27352C5-7C76-40F9-8733-545A2847EAAF}"/>
          </ac:spMkLst>
        </pc:spChg>
        <pc:spChg chg="mod">
          <ac:chgData name="Enrico Gallinucci" userId="b06146b1-ee5b-4a4c-b3a5-2319e2ca0e51" providerId="ADAL" clId="{ADA388E2-5A8E-4D2A-88FC-334C57254FCD}" dt="2021-09-21T14:10:10.212" v="3730" actId="1035"/>
          <ac:spMkLst>
            <pc:docMk/>
            <pc:sldMk cId="2945479278" sldId="492"/>
            <ac:spMk id="136" creationId="{684ED631-2FA9-4DDD-87E8-4E711B7DEBA9}"/>
          </ac:spMkLst>
        </pc:spChg>
        <pc:spChg chg="add del">
          <ac:chgData name="Enrico Gallinucci" userId="b06146b1-ee5b-4a4c-b3a5-2319e2ca0e51" providerId="ADAL" clId="{ADA388E2-5A8E-4D2A-88FC-334C57254FCD}" dt="2021-09-21T12:49:26.315" v="3313" actId="11529"/>
          <ac:spMkLst>
            <pc:docMk/>
            <pc:sldMk cId="2945479278" sldId="492"/>
            <ac:spMk id="150" creationId="{5671A45C-47CE-4396-9DA0-BA61DE0E0A28}"/>
          </ac:spMkLst>
        </pc:spChg>
        <pc:spChg chg="del">
          <ac:chgData name="Enrico Gallinucci" userId="b06146b1-ee5b-4a4c-b3a5-2319e2ca0e51" providerId="ADAL" clId="{ADA388E2-5A8E-4D2A-88FC-334C57254FCD}" dt="2021-09-21T12:45:25.941" v="3222" actId="478"/>
          <ac:spMkLst>
            <pc:docMk/>
            <pc:sldMk cId="2945479278" sldId="492"/>
            <ac:spMk id="158" creationId="{1B815467-EDE8-43A6-BF2B-4A52E0E3B967}"/>
          </ac:spMkLst>
        </pc:spChg>
        <pc:spChg chg="del">
          <ac:chgData name="Enrico Gallinucci" userId="b06146b1-ee5b-4a4c-b3a5-2319e2ca0e51" providerId="ADAL" clId="{ADA388E2-5A8E-4D2A-88FC-334C57254FCD}" dt="2021-09-21T12:45:25.270" v="3221" actId="478"/>
          <ac:spMkLst>
            <pc:docMk/>
            <pc:sldMk cId="2945479278" sldId="492"/>
            <ac:spMk id="159" creationId="{0C57A58A-6D7D-493B-8BCB-C67DF351BA54}"/>
          </ac:spMkLst>
        </pc:spChg>
        <pc:spChg chg="del">
          <ac:chgData name="Enrico Gallinucci" userId="b06146b1-ee5b-4a4c-b3a5-2319e2ca0e51" providerId="ADAL" clId="{ADA388E2-5A8E-4D2A-88FC-334C57254FCD}" dt="2021-09-21T12:44:36.215" v="3203" actId="478"/>
          <ac:spMkLst>
            <pc:docMk/>
            <pc:sldMk cId="2945479278" sldId="492"/>
            <ac:spMk id="164" creationId="{DA8768FB-8BAB-4C00-832E-037CBB88476F}"/>
          </ac:spMkLst>
        </pc:spChg>
        <pc:spChg chg="del">
          <ac:chgData name="Enrico Gallinucci" userId="b06146b1-ee5b-4a4c-b3a5-2319e2ca0e51" providerId="ADAL" clId="{ADA388E2-5A8E-4D2A-88FC-334C57254FCD}" dt="2021-09-21T12:44:34.996" v="3201" actId="478"/>
          <ac:spMkLst>
            <pc:docMk/>
            <pc:sldMk cId="2945479278" sldId="492"/>
            <ac:spMk id="165" creationId="{0535321E-2B3D-4049-9CF2-143169036188}"/>
          </ac:spMkLst>
        </pc:spChg>
        <pc:spChg chg="add mod">
          <ac:chgData name="Enrico Gallinucci" userId="b06146b1-ee5b-4a4c-b3a5-2319e2ca0e51" providerId="ADAL" clId="{ADA388E2-5A8E-4D2A-88FC-334C57254FCD}" dt="2021-09-21T12:43:41.781" v="3189" actId="164"/>
          <ac:spMkLst>
            <pc:docMk/>
            <pc:sldMk cId="2945479278" sldId="492"/>
            <ac:spMk id="167" creationId="{08678B2E-359E-492F-913D-9FAE24255343}"/>
          </ac:spMkLst>
        </pc:spChg>
        <pc:spChg chg="add mod">
          <ac:chgData name="Enrico Gallinucci" userId="b06146b1-ee5b-4a4c-b3a5-2319e2ca0e51" providerId="ADAL" clId="{ADA388E2-5A8E-4D2A-88FC-334C57254FCD}" dt="2021-09-21T14:10:10.212" v="3730" actId="1035"/>
          <ac:spMkLst>
            <pc:docMk/>
            <pc:sldMk cId="2945479278" sldId="492"/>
            <ac:spMk id="170" creationId="{3B9EB8C2-B4F6-44B5-8035-5CC7E324CB96}"/>
          </ac:spMkLst>
        </pc:spChg>
        <pc:spChg chg="mod">
          <ac:chgData name="Enrico Gallinucci" userId="b06146b1-ee5b-4a4c-b3a5-2319e2ca0e51" providerId="ADAL" clId="{ADA388E2-5A8E-4D2A-88FC-334C57254FCD}" dt="2021-09-21T14:10:10.212" v="3730" actId="1035"/>
          <ac:spMkLst>
            <pc:docMk/>
            <pc:sldMk cId="2945479278" sldId="492"/>
            <ac:spMk id="172" creationId="{16C4272A-56BC-4609-A8CB-EA79D331D804}"/>
          </ac:spMkLst>
        </pc:spChg>
        <pc:spChg chg="mod">
          <ac:chgData name="Enrico Gallinucci" userId="b06146b1-ee5b-4a4c-b3a5-2319e2ca0e51" providerId="ADAL" clId="{ADA388E2-5A8E-4D2A-88FC-334C57254FCD}" dt="2021-09-21T14:10:10.212" v="3730" actId="1035"/>
          <ac:spMkLst>
            <pc:docMk/>
            <pc:sldMk cId="2945479278" sldId="492"/>
            <ac:spMk id="173" creationId="{2EAFBBF5-1142-4B39-A9B5-B888201CD32A}"/>
          </ac:spMkLst>
        </pc:spChg>
        <pc:spChg chg="add mod">
          <ac:chgData name="Enrico Gallinucci" userId="b06146b1-ee5b-4a4c-b3a5-2319e2ca0e51" providerId="ADAL" clId="{ADA388E2-5A8E-4D2A-88FC-334C57254FCD}" dt="2021-09-21T14:10:10.212" v="3730" actId="1035"/>
          <ac:spMkLst>
            <pc:docMk/>
            <pc:sldMk cId="2945479278" sldId="492"/>
            <ac:spMk id="175" creationId="{1CA3989A-D2FC-4598-9C6C-4FE6DF9C5731}"/>
          </ac:spMkLst>
        </pc:spChg>
        <pc:spChg chg="add mod">
          <ac:chgData name="Enrico Gallinucci" userId="b06146b1-ee5b-4a4c-b3a5-2319e2ca0e51" providerId="ADAL" clId="{ADA388E2-5A8E-4D2A-88FC-334C57254FCD}" dt="2021-09-21T14:10:10.212" v="3730" actId="1035"/>
          <ac:spMkLst>
            <pc:docMk/>
            <pc:sldMk cId="2945479278" sldId="492"/>
            <ac:spMk id="178" creationId="{D4E0D229-A5CB-448D-BE14-0AD2B89FC451}"/>
          </ac:spMkLst>
        </pc:spChg>
        <pc:spChg chg="add del mod">
          <ac:chgData name="Enrico Gallinucci" userId="b06146b1-ee5b-4a4c-b3a5-2319e2ca0e51" providerId="ADAL" clId="{ADA388E2-5A8E-4D2A-88FC-334C57254FCD}" dt="2021-09-21T14:00:56.194" v="3458" actId="478"/>
          <ac:spMkLst>
            <pc:docMk/>
            <pc:sldMk cId="2945479278" sldId="492"/>
            <ac:spMk id="191" creationId="{657BE34B-43AE-46D3-9A85-A626FD59BAA2}"/>
          </ac:spMkLst>
        </pc:spChg>
        <pc:spChg chg="add del">
          <ac:chgData name="Enrico Gallinucci" userId="b06146b1-ee5b-4a4c-b3a5-2319e2ca0e51" providerId="ADAL" clId="{ADA388E2-5A8E-4D2A-88FC-334C57254FCD}" dt="2021-09-21T14:01:11.857" v="3460" actId="478"/>
          <ac:spMkLst>
            <pc:docMk/>
            <pc:sldMk cId="2945479278" sldId="492"/>
            <ac:spMk id="192" creationId="{4009D679-2677-4449-ACE1-5EA07C597F53}"/>
          </ac:spMkLst>
        </pc:spChg>
        <pc:spChg chg="add mod">
          <ac:chgData name="Enrico Gallinucci" userId="b06146b1-ee5b-4a4c-b3a5-2319e2ca0e51" providerId="ADAL" clId="{ADA388E2-5A8E-4D2A-88FC-334C57254FCD}" dt="2021-09-21T14:10:10.212" v="3730" actId="1035"/>
          <ac:spMkLst>
            <pc:docMk/>
            <pc:sldMk cId="2945479278" sldId="492"/>
            <ac:spMk id="193" creationId="{A6225FCA-768A-4BD4-B3F3-282E4C64471E}"/>
          </ac:spMkLst>
        </pc:spChg>
        <pc:spChg chg="del">
          <ac:chgData name="Enrico Gallinucci" userId="b06146b1-ee5b-4a4c-b3a5-2319e2ca0e51" providerId="ADAL" clId="{ADA388E2-5A8E-4D2A-88FC-334C57254FCD}" dt="2021-09-21T12:45:35.643" v="3235" actId="478"/>
          <ac:spMkLst>
            <pc:docMk/>
            <pc:sldMk cId="2945479278" sldId="492"/>
            <ac:spMk id="194" creationId="{A2EF09A1-FEC6-4471-A22C-EE8901A07595}"/>
          </ac:spMkLst>
        </pc:spChg>
        <pc:spChg chg="del">
          <ac:chgData name="Enrico Gallinucci" userId="b06146b1-ee5b-4a4c-b3a5-2319e2ca0e51" providerId="ADAL" clId="{ADA388E2-5A8E-4D2A-88FC-334C57254FCD}" dt="2021-09-21T14:09:05.341" v="3702" actId="478"/>
          <ac:spMkLst>
            <pc:docMk/>
            <pc:sldMk cId="2945479278" sldId="492"/>
            <ac:spMk id="195" creationId="{25F04FE0-4842-4C1E-8EE5-DDD295D0F0C2}"/>
          </ac:spMkLst>
        </pc:spChg>
        <pc:spChg chg="mod">
          <ac:chgData name="Enrico Gallinucci" userId="b06146b1-ee5b-4a4c-b3a5-2319e2ca0e51" providerId="ADAL" clId="{ADA388E2-5A8E-4D2A-88FC-334C57254FCD}" dt="2021-09-21T14:10:10.212" v="3730" actId="1035"/>
          <ac:spMkLst>
            <pc:docMk/>
            <pc:sldMk cId="2945479278" sldId="492"/>
            <ac:spMk id="196" creationId="{E9ABE868-CB23-43FE-BCE5-50AC1ECC46B6}"/>
          </ac:spMkLst>
        </pc:spChg>
        <pc:spChg chg="mod">
          <ac:chgData name="Enrico Gallinucci" userId="b06146b1-ee5b-4a4c-b3a5-2319e2ca0e51" providerId="ADAL" clId="{ADA388E2-5A8E-4D2A-88FC-334C57254FCD}" dt="2021-09-21T14:10:10.212" v="3730" actId="1035"/>
          <ac:spMkLst>
            <pc:docMk/>
            <pc:sldMk cId="2945479278" sldId="492"/>
            <ac:spMk id="197" creationId="{D1402CD0-4C92-4267-A513-397F8C42C237}"/>
          </ac:spMkLst>
        </pc:spChg>
        <pc:spChg chg="mod">
          <ac:chgData name="Enrico Gallinucci" userId="b06146b1-ee5b-4a4c-b3a5-2319e2ca0e51" providerId="ADAL" clId="{ADA388E2-5A8E-4D2A-88FC-334C57254FCD}" dt="2021-09-21T14:10:10.212" v="3730" actId="1035"/>
          <ac:spMkLst>
            <pc:docMk/>
            <pc:sldMk cId="2945479278" sldId="492"/>
            <ac:spMk id="198" creationId="{FE22C442-665D-4BB4-8A73-2E470FDDCB3C}"/>
          </ac:spMkLst>
        </pc:spChg>
        <pc:spChg chg="del">
          <ac:chgData name="Enrico Gallinucci" userId="b06146b1-ee5b-4a4c-b3a5-2319e2ca0e51" providerId="ADAL" clId="{ADA388E2-5A8E-4D2A-88FC-334C57254FCD}" dt="2021-09-21T12:45:57.527" v="3246" actId="478"/>
          <ac:spMkLst>
            <pc:docMk/>
            <pc:sldMk cId="2945479278" sldId="492"/>
            <ac:spMk id="199" creationId="{E326905E-B8FA-4B4B-B1EA-A3E02787D876}"/>
          </ac:spMkLst>
        </pc:spChg>
        <pc:spChg chg="del">
          <ac:chgData name="Enrico Gallinucci" userId="b06146b1-ee5b-4a4c-b3a5-2319e2ca0e51" providerId="ADAL" clId="{ADA388E2-5A8E-4D2A-88FC-334C57254FCD}" dt="2021-09-21T12:45:50.570" v="3238" actId="478"/>
          <ac:spMkLst>
            <pc:docMk/>
            <pc:sldMk cId="2945479278" sldId="492"/>
            <ac:spMk id="200" creationId="{275DF028-A89A-4B06-9AB6-AF758AD98070}"/>
          </ac:spMkLst>
        </pc:spChg>
        <pc:spChg chg="mod">
          <ac:chgData name="Enrico Gallinucci" userId="b06146b1-ee5b-4a4c-b3a5-2319e2ca0e51" providerId="ADAL" clId="{ADA388E2-5A8E-4D2A-88FC-334C57254FCD}" dt="2021-09-21T14:10:10.212" v="3730" actId="1035"/>
          <ac:spMkLst>
            <pc:docMk/>
            <pc:sldMk cId="2945479278" sldId="492"/>
            <ac:spMk id="201" creationId="{8A065544-0370-42F9-886E-D7853FF2BF58}"/>
          </ac:spMkLst>
        </pc:spChg>
        <pc:spChg chg="mod">
          <ac:chgData name="Enrico Gallinucci" userId="b06146b1-ee5b-4a4c-b3a5-2319e2ca0e51" providerId="ADAL" clId="{ADA388E2-5A8E-4D2A-88FC-334C57254FCD}" dt="2021-09-21T14:10:10.212" v="3730" actId="1035"/>
          <ac:spMkLst>
            <pc:docMk/>
            <pc:sldMk cId="2945479278" sldId="492"/>
            <ac:spMk id="202" creationId="{5C30968F-08FC-409A-A203-89E395A89953}"/>
          </ac:spMkLst>
        </pc:spChg>
        <pc:spChg chg="mod">
          <ac:chgData name="Enrico Gallinucci" userId="b06146b1-ee5b-4a4c-b3a5-2319e2ca0e51" providerId="ADAL" clId="{ADA388E2-5A8E-4D2A-88FC-334C57254FCD}" dt="2021-09-21T14:10:10.212" v="3730" actId="1035"/>
          <ac:spMkLst>
            <pc:docMk/>
            <pc:sldMk cId="2945479278" sldId="492"/>
            <ac:spMk id="203" creationId="{004A0C7B-618D-4C86-AC29-4E9E545D2DAD}"/>
          </ac:spMkLst>
        </pc:spChg>
        <pc:spChg chg="del">
          <ac:chgData name="Enrico Gallinucci" userId="b06146b1-ee5b-4a4c-b3a5-2319e2ca0e51" providerId="ADAL" clId="{ADA388E2-5A8E-4D2A-88FC-334C57254FCD}" dt="2021-09-21T14:09:04.711" v="3701" actId="478"/>
          <ac:spMkLst>
            <pc:docMk/>
            <pc:sldMk cId="2945479278" sldId="492"/>
            <ac:spMk id="204" creationId="{8D5B42A2-B5C5-4EB0-A199-1E7EFEE95E05}"/>
          </ac:spMkLst>
        </pc:spChg>
        <pc:spChg chg="del">
          <ac:chgData name="Enrico Gallinucci" userId="b06146b1-ee5b-4a4c-b3a5-2319e2ca0e51" providerId="ADAL" clId="{ADA388E2-5A8E-4D2A-88FC-334C57254FCD}" dt="2021-09-21T12:45:34.323" v="3233" actId="478"/>
          <ac:spMkLst>
            <pc:docMk/>
            <pc:sldMk cId="2945479278" sldId="492"/>
            <ac:spMk id="205" creationId="{F6C1CCE7-6FB8-47E1-8917-2E116C186389}"/>
          </ac:spMkLst>
        </pc:spChg>
        <pc:spChg chg="del">
          <ac:chgData name="Enrico Gallinucci" userId="b06146b1-ee5b-4a4c-b3a5-2319e2ca0e51" providerId="ADAL" clId="{ADA388E2-5A8E-4D2A-88FC-334C57254FCD}" dt="2021-09-21T14:09:01.750" v="3700" actId="478"/>
          <ac:spMkLst>
            <pc:docMk/>
            <pc:sldMk cId="2945479278" sldId="492"/>
            <ac:spMk id="206" creationId="{5E5E7776-7100-4405-A937-42E1FEF06073}"/>
          </ac:spMkLst>
        </pc:spChg>
        <pc:spChg chg="mod">
          <ac:chgData name="Enrico Gallinucci" userId="b06146b1-ee5b-4a4c-b3a5-2319e2ca0e51" providerId="ADAL" clId="{ADA388E2-5A8E-4D2A-88FC-334C57254FCD}" dt="2021-09-21T14:10:10.212" v="3730" actId="1035"/>
          <ac:spMkLst>
            <pc:docMk/>
            <pc:sldMk cId="2945479278" sldId="492"/>
            <ac:spMk id="207" creationId="{1811194A-7FE9-4CDA-B3A0-B660307D7F11}"/>
          </ac:spMkLst>
        </pc:spChg>
        <pc:spChg chg="mod">
          <ac:chgData name="Enrico Gallinucci" userId="b06146b1-ee5b-4a4c-b3a5-2319e2ca0e51" providerId="ADAL" clId="{ADA388E2-5A8E-4D2A-88FC-334C57254FCD}" dt="2021-09-21T14:10:10.212" v="3730" actId="1035"/>
          <ac:spMkLst>
            <pc:docMk/>
            <pc:sldMk cId="2945479278" sldId="492"/>
            <ac:spMk id="208" creationId="{1CB5E9E5-6A3A-4272-8C63-DCA75257F181}"/>
          </ac:spMkLst>
        </pc:spChg>
        <pc:spChg chg="del">
          <ac:chgData name="Enrico Gallinucci" userId="b06146b1-ee5b-4a4c-b3a5-2319e2ca0e51" providerId="ADAL" clId="{ADA388E2-5A8E-4D2A-88FC-334C57254FCD}" dt="2021-09-21T14:09:00.973" v="3699" actId="478"/>
          <ac:spMkLst>
            <pc:docMk/>
            <pc:sldMk cId="2945479278" sldId="492"/>
            <ac:spMk id="209" creationId="{1325B1EE-82A4-47A9-835A-68BF51019EC6}"/>
          </ac:spMkLst>
        </pc:spChg>
        <pc:spChg chg="add mod">
          <ac:chgData name="Enrico Gallinucci" userId="b06146b1-ee5b-4a4c-b3a5-2319e2ca0e51" providerId="ADAL" clId="{ADA388E2-5A8E-4D2A-88FC-334C57254FCD}" dt="2021-09-21T14:10:10.212" v="3730" actId="1035"/>
          <ac:spMkLst>
            <pc:docMk/>
            <pc:sldMk cId="2945479278" sldId="492"/>
            <ac:spMk id="212" creationId="{77136A37-312C-4C85-9007-981DF88C54EA}"/>
          </ac:spMkLst>
        </pc:spChg>
        <pc:spChg chg="del mod">
          <ac:chgData name="Enrico Gallinucci" userId="b06146b1-ee5b-4a4c-b3a5-2319e2ca0e51" providerId="ADAL" clId="{ADA388E2-5A8E-4D2A-88FC-334C57254FCD}" dt="2021-09-21T12:44:34.382" v="3200" actId="478"/>
          <ac:spMkLst>
            <pc:docMk/>
            <pc:sldMk cId="2945479278" sldId="492"/>
            <ac:spMk id="234" creationId="{B673FB6E-9DBB-42C1-A7AF-C5688907A08B}"/>
          </ac:spMkLst>
        </pc:spChg>
        <pc:spChg chg="del mod">
          <ac:chgData name="Enrico Gallinucci" userId="b06146b1-ee5b-4a4c-b3a5-2319e2ca0e51" providerId="ADAL" clId="{ADA388E2-5A8E-4D2A-88FC-334C57254FCD}" dt="2021-09-21T12:44:32.452" v="3198" actId="478"/>
          <ac:spMkLst>
            <pc:docMk/>
            <pc:sldMk cId="2945479278" sldId="492"/>
            <ac:spMk id="243" creationId="{D4135787-A0A8-44ED-9BEB-ACCA3447678B}"/>
          </ac:spMkLst>
        </pc:spChg>
        <pc:spChg chg="del">
          <ac:chgData name="Enrico Gallinucci" userId="b06146b1-ee5b-4a4c-b3a5-2319e2ca0e51" providerId="ADAL" clId="{ADA388E2-5A8E-4D2A-88FC-334C57254FCD}" dt="2021-09-21T12:44:35.536" v="3202" actId="478"/>
          <ac:spMkLst>
            <pc:docMk/>
            <pc:sldMk cId="2945479278" sldId="492"/>
            <ac:spMk id="244" creationId="{635881E0-3015-48A2-B51B-EE3EDA69AF4C}"/>
          </ac:spMkLst>
        </pc:spChg>
        <pc:spChg chg="del">
          <ac:chgData name="Enrico Gallinucci" userId="b06146b1-ee5b-4a4c-b3a5-2319e2ca0e51" providerId="ADAL" clId="{ADA388E2-5A8E-4D2A-88FC-334C57254FCD}" dt="2021-09-21T12:44:33.412" v="3199" actId="478"/>
          <ac:spMkLst>
            <pc:docMk/>
            <pc:sldMk cId="2945479278" sldId="492"/>
            <ac:spMk id="245" creationId="{F724B334-E438-4414-A91A-475ECF0466E5}"/>
          </ac:spMkLst>
        </pc:spChg>
        <pc:spChg chg="mod">
          <ac:chgData name="Enrico Gallinucci" userId="b06146b1-ee5b-4a4c-b3a5-2319e2ca0e51" providerId="ADAL" clId="{ADA388E2-5A8E-4D2A-88FC-334C57254FCD}" dt="2021-09-21T14:10:10.212" v="3730" actId="1035"/>
          <ac:spMkLst>
            <pc:docMk/>
            <pc:sldMk cId="2945479278" sldId="492"/>
            <ac:spMk id="246" creationId="{8835EF78-7021-4992-90B4-47457E1288CD}"/>
          </ac:spMkLst>
        </pc:spChg>
        <pc:spChg chg="mod">
          <ac:chgData name="Enrico Gallinucci" userId="b06146b1-ee5b-4a4c-b3a5-2319e2ca0e51" providerId="ADAL" clId="{ADA388E2-5A8E-4D2A-88FC-334C57254FCD}" dt="2021-09-21T14:10:10.212" v="3730" actId="1035"/>
          <ac:spMkLst>
            <pc:docMk/>
            <pc:sldMk cId="2945479278" sldId="492"/>
            <ac:spMk id="247" creationId="{5F5E801A-11CA-496E-822B-B11DDD22160D}"/>
          </ac:spMkLst>
        </pc:spChg>
        <pc:spChg chg="del">
          <ac:chgData name="Enrico Gallinucci" userId="b06146b1-ee5b-4a4c-b3a5-2319e2ca0e51" providerId="ADAL" clId="{ADA388E2-5A8E-4D2A-88FC-334C57254FCD}" dt="2021-09-21T12:45:32.791" v="3231" actId="478"/>
          <ac:spMkLst>
            <pc:docMk/>
            <pc:sldMk cId="2945479278" sldId="492"/>
            <ac:spMk id="248" creationId="{3ED6534F-1E64-47DE-B56C-BD9866BD0AA7}"/>
          </ac:spMkLst>
        </pc:spChg>
        <pc:spChg chg="del">
          <ac:chgData name="Enrico Gallinucci" userId="b06146b1-ee5b-4a4c-b3a5-2319e2ca0e51" providerId="ADAL" clId="{ADA388E2-5A8E-4D2A-88FC-334C57254FCD}" dt="2021-09-21T14:07:54.921" v="3658" actId="478"/>
          <ac:spMkLst>
            <pc:docMk/>
            <pc:sldMk cId="2945479278" sldId="492"/>
            <ac:spMk id="249" creationId="{05239AC7-031D-41BA-B402-3CB66E929D04}"/>
          </ac:spMkLst>
        </pc:spChg>
        <pc:spChg chg="del">
          <ac:chgData name="Enrico Gallinucci" userId="b06146b1-ee5b-4a4c-b3a5-2319e2ca0e51" providerId="ADAL" clId="{ADA388E2-5A8E-4D2A-88FC-334C57254FCD}" dt="2021-09-21T12:45:55.745" v="3244" actId="478"/>
          <ac:spMkLst>
            <pc:docMk/>
            <pc:sldMk cId="2945479278" sldId="492"/>
            <ac:spMk id="250" creationId="{8F66CDBE-F05C-4F9D-98FC-F342D6785453}"/>
          </ac:spMkLst>
        </pc:spChg>
        <pc:spChg chg="del">
          <ac:chgData name="Enrico Gallinucci" userId="b06146b1-ee5b-4a4c-b3a5-2319e2ca0e51" providerId="ADAL" clId="{ADA388E2-5A8E-4D2A-88FC-334C57254FCD}" dt="2021-09-21T12:45:50.570" v="3238" actId="478"/>
          <ac:spMkLst>
            <pc:docMk/>
            <pc:sldMk cId="2945479278" sldId="492"/>
            <ac:spMk id="251" creationId="{828C25CA-12B7-4958-ADBE-5E2145997455}"/>
          </ac:spMkLst>
        </pc:spChg>
        <pc:spChg chg="add del">
          <ac:chgData name="Enrico Gallinucci" userId="b06146b1-ee5b-4a4c-b3a5-2319e2ca0e51" providerId="ADAL" clId="{ADA388E2-5A8E-4D2A-88FC-334C57254FCD}" dt="2021-09-21T14:07:54.921" v="3658" actId="478"/>
          <ac:spMkLst>
            <pc:docMk/>
            <pc:sldMk cId="2945479278" sldId="492"/>
            <ac:spMk id="252" creationId="{2DE5961F-524C-4D57-A6B6-483680EC3FB6}"/>
          </ac:spMkLst>
        </pc:spChg>
        <pc:spChg chg="del">
          <ac:chgData name="Enrico Gallinucci" userId="b06146b1-ee5b-4a4c-b3a5-2319e2ca0e51" providerId="ADAL" clId="{ADA388E2-5A8E-4D2A-88FC-334C57254FCD}" dt="2021-09-21T12:45:32.082" v="3230" actId="478"/>
          <ac:spMkLst>
            <pc:docMk/>
            <pc:sldMk cId="2945479278" sldId="492"/>
            <ac:spMk id="253" creationId="{D2A52BAC-8AA3-4BE6-9458-71E0C2834CA8}"/>
          </ac:spMkLst>
        </pc:spChg>
        <pc:spChg chg="del">
          <ac:chgData name="Enrico Gallinucci" userId="b06146b1-ee5b-4a4c-b3a5-2319e2ca0e51" providerId="ADAL" clId="{ADA388E2-5A8E-4D2A-88FC-334C57254FCD}" dt="2021-09-21T14:07:54.921" v="3658" actId="478"/>
          <ac:spMkLst>
            <pc:docMk/>
            <pc:sldMk cId="2945479278" sldId="492"/>
            <ac:spMk id="254" creationId="{BB7C7274-7AC0-459A-8438-1CECEC13F224}"/>
          </ac:spMkLst>
        </pc:spChg>
        <pc:spChg chg="del">
          <ac:chgData name="Enrico Gallinucci" userId="b06146b1-ee5b-4a4c-b3a5-2319e2ca0e51" providerId="ADAL" clId="{ADA388E2-5A8E-4D2A-88FC-334C57254FCD}" dt="2021-09-21T14:07:54.921" v="3658" actId="478"/>
          <ac:spMkLst>
            <pc:docMk/>
            <pc:sldMk cId="2945479278" sldId="492"/>
            <ac:spMk id="255" creationId="{74BF4391-2981-4E7E-A055-55D8E561A234}"/>
          </ac:spMkLst>
        </pc:spChg>
        <pc:spChg chg="del">
          <ac:chgData name="Enrico Gallinucci" userId="b06146b1-ee5b-4a4c-b3a5-2319e2ca0e51" providerId="ADAL" clId="{ADA388E2-5A8E-4D2A-88FC-334C57254FCD}" dt="2021-09-21T14:07:54.921" v="3658" actId="478"/>
          <ac:spMkLst>
            <pc:docMk/>
            <pc:sldMk cId="2945479278" sldId="492"/>
            <ac:spMk id="256" creationId="{4E7957DA-6D0D-4601-B703-08DFC00E1759}"/>
          </ac:spMkLst>
        </pc:spChg>
        <pc:spChg chg="del">
          <ac:chgData name="Enrico Gallinucci" userId="b06146b1-ee5b-4a4c-b3a5-2319e2ca0e51" providerId="ADAL" clId="{ADA388E2-5A8E-4D2A-88FC-334C57254FCD}" dt="2021-09-21T14:07:54.921" v="3658" actId="478"/>
          <ac:spMkLst>
            <pc:docMk/>
            <pc:sldMk cId="2945479278" sldId="492"/>
            <ac:spMk id="257" creationId="{36EE38FD-91B1-45CC-9252-775B7AF14D47}"/>
          </ac:spMkLst>
        </pc:spChg>
        <pc:spChg chg="add del mod">
          <ac:chgData name="Enrico Gallinucci" userId="b06146b1-ee5b-4a4c-b3a5-2319e2ca0e51" providerId="ADAL" clId="{ADA388E2-5A8E-4D2A-88FC-334C57254FCD}" dt="2021-09-21T13:59:25.047" v="3423"/>
          <ac:spMkLst>
            <pc:docMk/>
            <pc:sldMk cId="2945479278" sldId="492"/>
            <ac:spMk id="259" creationId="{E1F885B0-2970-4DCA-99A6-7FFC5FCC4C06}"/>
          </ac:spMkLst>
        </pc:spChg>
        <pc:spChg chg="add mod">
          <ac:chgData name="Enrico Gallinucci" userId="b06146b1-ee5b-4a4c-b3a5-2319e2ca0e51" providerId="ADAL" clId="{ADA388E2-5A8E-4D2A-88FC-334C57254FCD}" dt="2021-09-21T14:10:10.212" v="3730" actId="1035"/>
          <ac:spMkLst>
            <pc:docMk/>
            <pc:sldMk cId="2945479278" sldId="492"/>
            <ac:spMk id="265" creationId="{4174383C-C119-40BF-B2B0-A576BB77221F}"/>
          </ac:spMkLst>
        </pc:spChg>
        <pc:spChg chg="add mod">
          <ac:chgData name="Enrico Gallinucci" userId="b06146b1-ee5b-4a4c-b3a5-2319e2ca0e51" providerId="ADAL" clId="{ADA388E2-5A8E-4D2A-88FC-334C57254FCD}" dt="2021-09-21T14:10:10.212" v="3730" actId="1035"/>
          <ac:spMkLst>
            <pc:docMk/>
            <pc:sldMk cId="2945479278" sldId="492"/>
            <ac:spMk id="266" creationId="{D437895F-CC27-4E39-A791-C07967433B0D}"/>
          </ac:spMkLst>
        </pc:spChg>
        <pc:spChg chg="add mod">
          <ac:chgData name="Enrico Gallinucci" userId="b06146b1-ee5b-4a4c-b3a5-2319e2ca0e51" providerId="ADAL" clId="{ADA388E2-5A8E-4D2A-88FC-334C57254FCD}" dt="2021-09-21T14:10:10.212" v="3730" actId="1035"/>
          <ac:spMkLst>
            <pc:docMk/>
            <pc:sldMk cId="2945479278" sldId="492"/>
            <ac:spMk id="272" creationId="{0C23DAAD-863D-4725-93B6-0A56F3D52C0F}"/>
          </ac:spMkLst>
        </pc:spChg>
        <pc:spChg chg="add mod">
          <ac:chgData name="Enrico Gallinucci" userId="b06146b1-ee5b-4a4c-b3a5-2319e2ca0e51" providerId="ADAL" clId="{ADA388E2-5A8E-4D2A-88FC-334C57254FCD}" dt="2021-09-21T14:10:10.212" v="3730" actId="1035"/>
          <ac:spMkLst>
            <pc:docMk/>
            <pc:sldMk cId="2945479278" sldId="492"/>
            <ac:spMk id="273" creationId="{64C0F3A6-D582-44A9-B9CB-A9EE129A1030}"/>
          </ac:spMkLst>
        </pc:spChg>
        <pc:spChg chg="mod">
          <ac:chgData name="Enrico Gallinucci" userId="b06146b1-ee5b-4a4c-b3a5-2319e2ca0e51" providerId="ADAL" clId="{ADA388E2-5A8E-4D2A-88FC-334C57254FCD}" dt="2021-09-21T14:10:10.212" v="3730" actId="1035"/>
          <ac:spMkLst>
            <pc:docMk/>
            <pc:sldMk cId="2945479278" sldId="492"/>
            <ac:spMk id="274" creationId="{35817AC4-2383-4172-817D-F8D6786011B4}"/>
          </ac:spMkLst>
        </pc:spChg>
        <pc:spChg chg="mod">
          <ac:chgData name="Enrico Gallinucci" userId="b06146b1-ee5b-4a4c-b3a5-2319e2ca0e51" providerId="ADAL" clId="{ADA388E2-5A8E-4D2A-88FC-334C57254FCD}" dt="2021-09-21T14:10:10.212" v="3730" actId="1035"/>
          <ac:spMkLst>
            <pc:docMk/>
            <pc:sldMk cId="2945479278" sldId="492"/>
            <ac:spMk id="275" creationId="{1A4EB671-FBE1-4C03-AEE2-ECC8AD401764}"/>
          </ac:spMkLst>
        </pc:spChg>
        <pc:spChg chg="add mod">
          <ac:chgData name="Enrico Gallinucci" userId="b06146b1-ee5b-4a4c-b3a5-2319e2ca0e51" providerId="ADAL" clId="{ADA388E2-5A8E-4D2A-88FC-334C57254FCD}" dt="2021-09-21T14:10:10.212" v="3730" actId="1035"/>
          <ac:spMkLst>
            <pc:docMk/>
            <pc:sldMk cId="2945479278" sldId="492"/>
            <ac:spMk id="277" creationId="{30DF9180-C070-4ED9-96C9-55412D557360}"/>
          </ac:spMkLst>
        </pc:spChg>
        <pc:spChg chg="add mod">
          <ac:chgData name="Enrico Gallinucci" userId="b06146b1-ee5b-4a4c-b3a5-2319e2ca0e51" providerId="ADAL" clId="{ADA388E2-5A8E-4D2A-88FC-334C57254FCD}" dt="2021-09-21T14:29:44.731" v="3934" actId="1076"/>
          <ac:spMkLst>
            <pc:docMk/>
            <pc:sldMk cId="2945479278" sldId="492"/>
            <ac:spMk id="278" creationId="{3DC31C7C-B70A-4D4F-929C-C345F5790393}"/>
          </ac:spMkLst>
        </pc:spChg>
        <pc:spChg chg="del">
          <ac:chgData name="Enrico Gallinucci" userId="b06146b1-ee5b-4a4c-b3a5-2319e2ca0e51" providerId="ADAL" clId="{ADA388E2-5A8E-4D2A-88FC-334C57254FCD}" dt="2021-09-21T12:45:54.191" v="3242" actId="478"/>
          <ac:spMkLst>
            <pc:docMk/>
            <pc:sldMk cId="2945479278" sldId="492"/>
            <ac:spMk id="282" creationId="{F0E09372-28C3-468F-8A32-47EFF90164E0}"/>
          </ac:spMkLst>
        </pc:spChg>
        <pc:spChg chg="del">
          <ac:chgData name="Enrico Gallinucci" userId="b06146b1-ee5b-4a4c-b3a5-2319e2ca0e51" providerId="ADAL" clId="{ADA388E2-5A8E-4D2A-88FC-334C57254FCD}" dt="2021-09-21T12:45:30.257" v="3228" actId="478"/>
          <ac:spMkLst>
            <pc:docMk/>
            <pc:sldMk cId="2945479278" sldId="492"/>
            <ac:spMk id="283" creationId="{ABA63863-BB37-4EF9-A97C-9C54884C6B1B}"/>
          </ac:spMkLst>
        </pc:spChg>
        <pc:spChg chg="mod">
          <ac:chgData name="Enrico Gallinucci" userId="b06146b1-ee5b-4a4c-b3a5-2319e2ca0e51" providerId="ADAL" clId="{ADA388E2-5A8E-4D2A-88FC-334C57254FCD}" dt="2021-09-21T14:10:10.212" v="3730" actId="1035"/>
          <ac:spMkLst>
            <pc:docMk/>
            <pc:sldMk cId="2945479278" sldId="492"/>
            <ac:spMk id="284" creationId="{64843BE6-39F6-4B01-8108-0A734F778868}"/>
          </ac:spMkLst>
        </pc:spChg>
        <pc:spChg chg="del">
          <ac:chgData name="Enrico Gallinucci" userId="b06146b1-ee5b-4a4c-b3a5-2319e2ca0e51" providerId="ADAL" clId="{ADA388E2-5A8E-4D2A-88FC-334C57254FCD}" dt="2021-09-21T12:45:29.869" v="3227" actId="478"/>
          <ac:spMkLst>
            <pc:docMk/>
            <pc:sldMk cId="2945479278" sldId="492"/>
            <ac:spMk id="286" creationId="{0FD0AF41-59D3-4BA5-9A91-3984DA79B403}"/>
          </ac:spMkLst>
        </pc:spChg>
        <pc:spChg chg="del">
          <ac:chgData name="Enrico Gallinucci" userId="b06146b1-ee5b-4a4c-b3a5-2319e2ca0e51" providerId="ADAL" clId="{ADA388E2-5A8E-4D2A-88FC-334C57254FCD}" dt="2021-09-21T12:45:50.570" v="3238" actId="478"/>
          <ac:spMkLst>
            <pc:docMk/>
            <pc:sldMk cId="2945479278" sldId="492"/>
            <ac:spMk id="287" creationId="{3FB1DFD9-F6F2-4D79-B9F2-65FEE737068F}"/>
          </ac:spMkLst>
        </pc:spChg>
        <pc:spChg chg="mod">
          <ac:chgData name="Enrico Gallinucci" userId="b06146b1-ee5b-4a4c-b3a5-2319e2ca0e51" providerId="ADAL" clId="{ADA388E2-5A8E-4D2A-88FC-334C57254FCD}" dt="2021-09-21T14:10:10.212" v="3730" actId="1035"/>
          <ac:spMkLst>
            <pc:docMk/>
            <pc:sldMk cId="2945479278" sldId="492"/>
            <ac:spMk id="288" creationId="{F3FE178A-1E12-4109-A324-0AC77EF96D28}"/>
          </ac:spMkLst>
        </pc:spChg>
        <pc:spChg chg="del">
          <ac:chgData name="Enrico Gallinucci" userId="b06146b1-ee5b-4a4c-b3a5-2319e2ca0e51" providerId="ADAL" clId="{ADA388E2-5A8E-4D2A-88FC-334C57254FCD}" dt="2021-09-21T12:45:51.402" v="3239" actId="478"/>
          <ac:spMkLst>
            <pc:docMk/>
            <pc:sldMk cId="2945479278" sldId="492"/>
            <ac:spMk id="289" creationId="{B07AD3A0-9B25-4700-87A1-B1A975C49F98}"/>
          </ac:spMkLst>
        </pc:spChg>
        <pc:spChg chg="del">
          <ac:chgData name="Enrico Gallinucci" userId="b06146b1-ee5b-4a4c-b3a5-2319e2ca0e51" providerId="ADAL" clId="{ADA388E2-5A8E-4D2A-88FC-334C57254FCD}" dt="2021-09-21T12:45:28.370" v="3225" actId="478"/>
          <ac:spMkLst>
            <pc:docMk/>
            <pc:sldMk cId="2945479278" sldId="492"/>
            <ac:spMk id="290" creationId="{A2854FD8-D681-4115-B2FC-715024EDB56C}"/>
          </ac:spMkLst>
        </pc:spChg>
        <pc:spChg chg="del">
          <ac:chgData name="Enrico Gallinucci" userId="b06146b1-ee5b-4a4c-b3a5-2319e2ca0e51" providerId="ADAL" clId="{ADA388E2-5A8E-4D2A-88FC-334C57254FCD}" dt="2021-09-21T12:45:27.963" v="3224" actId="478"/>
          <ac:spMkLst>
            <pc:docMk/>
            <pc:sldMk cId="2945479278" sldId="492"/>
            <ac:spMk id="291" creationId="{D067F645-D0B3-445F-92CB-9B301216A2F7}"/>
          </ac:spMkLst>
        </pc:spChg>
        <pc:spChg chg="del">
          <ac:chgData name="Enrico Gallinucci" userId="b06146b1-ee5b-4a4c-b3a5-2319e2ca0e51" providerId="ADAL" clId="{ADA388E2-5A8E-4D2A-88FC-334C57254FCD}" dt="2021-09-21T12:45:50.570" v="3238" actId="478"/>
          <ac:spMkLst>
            <pc:docMk/>
            <pc:sldMk cId="2945479278" sldId="492"/>
            <ac:spMk id="292" creationId="{D8E60B72-F845-4D1B-9497-0189EE7FC79A}"/>
          </ac:spMkLst>
        </pc:spChg>
        <pc:spChg chg="add mod">
          <ac:chgData name="Enrico Gallinucci" userId="b06146b1-ee5b-4a4c-b3a5-2319e2ca0e51" providerId="ADAL" clId="{ADA388E2-5A8E-4D2A-88FC-334C57254FCD}" dt="2021-09-21T14:29:09.438" v="3910" actId="1076"/>
          <ac:spMkLst>
            <pc:docMk/>
            <pc:sldMk cId="2945479278" sldId="492"/>
            <ac:spMk id="324" creationId="{4D961D6D-82FB-4032-B2C7-5A0291A06BC4}"/>
          </ac:spMkLst>
        </pc:spChg>
        <pc:spChg chg="del">
          <ac:chgData name="Enrico Gallinucci" userId="b06146b1-ee5b-4a4c-b3a5-2319e2ca0e51" providerId="ADAL" clId="{ADA388E2-5A8E-4D2A-88FC-334C57254FCD}" dt="2021-09-21T14:09:56.371" v="3712" actId="478"/>
          <ac:spMkLst>
            <pc:docMk/>
            <pc:sldMk cId="2945479278" sldId="492"/>
            <ac:spMk id="328" creationId="{554F4C5E-FA1B-4076-B250-970B43D48982}"/>
          </ac:spMkLst>
        </pc:spChg>
        <pc:spChg chg="add mod">
          <ac:chgData name="Enrico Gallinucci" userId="b06146b1-ee5b-4a4c-b3a5-2319e2ca0e51" providerId="ADAL" clId="{ADA388E2-5A8E-4D2A-88FC-334C57254FCD}" dt="2021-09-21T14:29:28.077" v="3917" actId="1076"/>
          <ac:spMkLst>
            <pc:docMk/>
            <pc:sldMk cId="2945479278" sldId="492"/>
            <ac:spMk id="329" creationId="{3761BD16-74D8-4056-A8A2-09BCFC4E8197}"/>
          </ac:spMkLst>
        </pc:spChg>
        <pc:spChg chg="add mod">
          <ac:chgData name="Enrico Gallinucci" userId="b06146b1-ee5b-4a4c-b3a5-2319e2ca0e51" providerId="ADAL" clId="{ADA388E2-5A8E-4D2A-88FC-334C57254FCD}" dt="2021-09-21T14:29:42.547" v="3933" actId="1076"/>
          <ac:spMkLst>
            <pc:docMk/>
            <pc:sldMk cId="2945479278" sldId="492"/>
            <ac:spMk id="332" creationId="{E881BDC8-ACF0-4CCE-8C44-6DDD390812DA}"/>
          </ac:spMkLst>
        </pc:spChg>
        <pc:spChg chg="add mod">
          <ac:chgData name="Enrico Gallinucci" userId="b06146b1-ee5b-4a4c-b3a5-2319e2ca0e51" providerId="ADAL" clId="{ADA388E2-5A8E-4D2A-88FC-334C57254FCD}" dt="2021-09-21T14:29:41.292" v="3932" actId="1076"/>
          <ac:spMkLst>
            <pc:docMk/>
            <pc:sldMk cId="2945479278" sldId="492"/>
            <ac:spMk id="333" creationId="{04091DEC-D1F0-47DE-9058-7A3B8A7FB94C}"/>
          </ac:spMkLst>
        </pc:spChg>
        <pc:grpChg chg="add mod">
          <ac:chgData name="Enrico Gallinucci" userId="b06146b1-ee5b-4a4c-b3a5-2319e2ca0e51" providerId="ADAL" clId="{ADA388E2-5A8E-4D2A-88FC-334C57254FCD}" dt="2021-09-21T14:10:10.212" v="3730" actId="1035"/>
          <ac:grpSpMkLst>
            <pc:docMk/>
            <pc:sldMk cId="2945479278" sldId="492"/>
            <ac:grpSpMk id="6" creationId="{6502AFF8-173E-4CDE-96E0-B13ED41E767E}"/>
          </ac:grpSpMkLst>
        </pc:grpChg>
        <pc:graphicFrameChg chg="add mod ord modGraphic">
          <ac:chgData name="Enrico Gallinucci" userId="b06146b1-ee5b-4a4c-b3a5-2319e2ca0e51" providerId="ADAL" clId="{ADA388E2-5A8E-4D2A-88FC-334C57254FCD}" dt="2021-09-21T14:10:10.212" v="3730" actId="1035"/>
          <ac:graphicFrameMkLst>
            <pc:docMk/>
            <pc:sldMk cId="2945479278" sldId="492"/>
            <ac:graphicFrameMk id="157" creationId="{8FA81368-44B2-4E4A-BEAC-6008F02DE331}"/>
          </ac:graphicFrameMkLst>
        </pc:graphicFrameChg>
        <pc:graphicFrameChg chg="add mod ord modGraphic">
          <ac:chgData name="Enrico Gallinucci" userId="b06146b1-ee5b-4a4c-b3a5-2319e2ca0e51" providerId="ADAL" clId="{ADA388E2-5A8E-4D2A-88FC-334C57254FCD}" dt="2021-09-21T14:11:44.681" v="3750" actId="1076"/>
          <ac:graphicFrameMkLst>
            <pc:docMk/>
            <pc:sldMk cId="2945479278" sldId="492"/>
            <ac:graphicFrameMk id="280" creationId="{687CA7AC-D421-416B-B00D-9AA5D3157C80}"/>
          </ac:graphicFrameMkLst>
        </pc:graphicFrameChg>
        <pc:graphicFrameChg chg="add mod modGraphic">
          <ac:chgData name="Enrico Gallinucci" userId="b06146b1-ee5b-4a4c-b3a5-2319e2ca0e51" providerId="ADAL" clId="{ADA388E2-5A8E-4D2A-88FC-334C57254FCD}" dt="2021-09-21T14:10:10.212" v="3730" actId="1035"/>
          <ac:graphicFrameMkLst>
            <pc:docMk/>
            <pc:sldMk cId="2945479278" sldId="492"/>
            <ac:graphicFrameMk id="285" creationId="{574A6ECF-AE83-4C71-8547-F57364C8DC3C}"/>
          </ac:graphicFrameMkLst>
        </pc:graphicFrameChg>
        <pc:graphicFrameChg chg="add mod modGraphic">
          <ac:chgData name="Enrico Gallinucci" userId="b06146b1-ee5b-4a4c-b3a5-2319e2ca0e51" providerId="ADAL" clId="{ADA388E2-5A8E-4D2A-88FC-334C57254FCD}" dt="2021-09-21T14:10:10.212" v="3730" actId="1035"/>
          <ac:graphicFrameMkLst>
            <pc:docMk/>
            <pc:sldMk cId="2945479278" sldId="492"/>
            <ac:graphicFrameMk id="302" creationId="{851DB743-3B5A-4FFE-9E6F-C684BA5F4EB2}"/>
          </ac:graphicFrameMkLst>
        </pc:graphicFrameChg>
        <pc:graphicFrameChg chg="add mod modGraphic">
          <ac:chgData name="Enrico Gallinucci" userId="b06146b1-ee5b-4a4c-b3a5-2319e2ca0e51" providerId="ADAL" clId="{ADA388E2-5A8E-4D2A-88FC-334C57254FCD}" dt="2021-09-21T14:10:10.212" v="3730" actId="1035"/>
          <ac:graphicFrameMkLst>
            <pc:docMk/>
            <pc:sldMk cId="2945479278" sldId="492"/>
            <ac:graphicFrameMk id="304" creationId="{34C2FACA-811D-4051-BBB7-CEB1F09B6E32}"/>
          </ac:graphicFrameMkLst>
        </pc:graphicFrameChg>
        <pc:cxnChg chg="mod">
          <ac:chgData name="Enrico Gallinucci" userId="b06146b1-ee5b-4a4c-b3a5-2319e2ca0e51" providerId="ADAL" clId="{ADA388E2-5A8E-4D2A-88FC-334C57254FCD}" dt="2021-09-21T14:10:10.212" v="3730" actId="1035"/>
          <ac:cxnSpMkLst>
            <pc:docMk/>
            <pc:sldMk cId="2945479278" sldId="492"/>
            <ac:cxnSpMk id="23" creationId="{F73BBDF2-8EEB-4EE7-A8AE-73869337F93D}"/>
          </ac:cxnSpMkLst>
        </pc:cxnChg>
        <pc:cxnChg chg="del mod">
          <ac:chgData name="Enrico Gallinucci" userId="b06146b1-ee5b-4a4c-b3a5-2319e2ca0e51" providerId="ADAL" clId="{ADA388E2-5A8E-4D2A-88FC-334C57254FCD}" dt="2021-09-21T14:04:21.556" v="3547" actId="478"/>
          <ac:cxnSpMkLst>
            <pc:docMk/>
            <pc:sldMk cId="2945479278" sldId="492"/>
            <ac:cxnSpMk id="24" creationId="{9396A83E-E313-4CC2-8C09-3DEEEA51FFA9}"/>
          </ac:cxnSpMkLst>
        </pc:cxnChg>
        <pc:cxnChg chg="del mod">
          <ac:chgData name="Enrico Gallinucci" userId="b06146b1-ee5b-4a4c-b3a5-2319e2ca0e51" providerId="ADAL" clId="{ADA388E2-5A8E-4D2A-88FC-334C57254FCD}" dt="2021-09-21T14:04:21.556" v="3547" actId="478"/>
          <ac:cxnSpMkLst>
            <pc:docMk/>
            <pc:sldMk cId="2945479278" sldId="492"/>
            <ac:cxnSpMk id="27" creationId="{3B3154C6-C934-41EC-8445-2B89D09ACD3C}"/>
          </ac:cxnSpMkLst>
        </pc:cxnChg>
        <pc:cxnChg chg="del mod">
          <ac:chgData name="Enrico Gallinucci" userId="b06146b1-ee5b-4a4c-b3a5-2319e2ca0e51" providerId="ADAL" clId="{ADA388E2-5A8E-4D2A-88FC-334C57254FCD}" dt="2021-09-21T14:04:21.556" v="3547" actId="478"/>
          <ac:cxnSpMkLst>
            <pc:docMk/>
            <pc:sldMk cId="2945479278" sldId="492"/>
            <ac:cxnSpMk id="30" creationId="{1D552E91-D6D3-426E-B087-0400B4650E97}"/>
          </ac:cxnSpMkLst>
        </pc:cxnChg>
        <pc:cxnChg chg="del mod">
          <ac:chgData name="Enrico Gallinucci" userId="b06146b1-ee5b-4a4c-b3a5-2319e2ca0e51" providerId="ADAL" clId="{ADA388E2-5A8E-4D2A-88FC-334C57254FCD}" dt="2021-09-21T14:04:21.556" v="3547" actId="478"/>
          <ac:cxnSpMkLst>
            <pc:docMk/>
            <pc:sldMk cId="2945479278" sldId="492"/>
            <ac:cxnSpMk id="34" creationId="{D088BECF-9396-494C-8F57-8591B5F51375}"/>
          </ac:cxnSpMkLst>
        </pc:cxnChg>
        <pc:cxnChg chg="del mod">
          <ac:chgData name="Enrico Gallinucci" userId="b06146b1-ee5b-4a4c-b3a5-2319e2ca0e51" providerId="ADAL" clId="{ADA388E2-5A8E-4D2A-88FC-334C57254FCD}" dt="2021-09-21T14:04:21.556" v="3547" actId="478"/>
          <ac:cxnSpMkLst>
            <pc:docMk/>
            <pc:sldMk cId="2945479278" sldId="492"/>
            <ac:cxnSpMk id="37" creationId="{C03BBA9F-F049-47BB-8A40-F1A352A6FABF}"/>
          </ac:cxnSpMkLst>
        </pc:cxnChg>
        <pc:cxnChg chg="del mod">
          <ac:chgData name="Enrico Gallinucci" userId="b06146b1-ee5b-4a4c-b3a5-2319e2ca0e51" providerId="ADAL" clId="{ADA388E2-5A8E-4D2A-88FC-334C57254FCD}" dt="2021-09-21T14:04:21.556" v="3547" actId="478"/>
          <ac:cxnSpMkLst>
            <pc:docMk/>
            <pc:sldMk cId="2945479278" sldId="492"/>
            <ac:cxnSpMk id="40" creationId="{A9995172-997B-4DDF-97AB-BD968CE6E07F}"/>
          </ac:cxnSpMkLst>
        </pc:cxnChg>
        <pc:cxnChg chg="mod">
          <ac:chgData name="Enrico Gallinucci" userId="b06146b1-ee5b-4a4c-b3a5-2319e2ca0e51" providerId="ADAL" clId="{ADA388E2-5A8E-4D2A-88FC-334C57254FCD}" dt="2021-09-21T14:10:10.212" v="3730" actId="1035"/>
          <ac:cxnSpMkLst>
            <pc:docMk/>
            <pc:sldMk cId="2945479278" sldId="492"/>
            <ac:cxnSpMk id="43" creationId="{4BE1FAEB-9100-442F-968E-2FF6B1E0CF4B}"/>
          </ac:cxnSpMkLst>
        </pc:cxnChg>
        <pc:cxnChg chg="del mod">
          <ac:chgData name="Enrico Gallinucci" userId="b06146b1-ee5b-4a4c-b3a5-2319e2ca0e51" providerId="ADAL" clId="{ADA388E2-5A8E-4D2A-88FC-334C57254FCD}" dt="2021-09-21T12:46:09.575" v="3254" actId="478"/>
          <ac:cxnSpMkLst>
            <pc:docMk/>
            <pc:sldMk cId="2945479278" sldId="492"/>
            <ac:cxnSpMk id="46" creationId="{A2703479-8832-44B9-BFD5-0A77AF636BA8}"/>
          </ac:cxnSpMkLst>
        </pc:cxnChg>
        <pc:cxnChg chg="del mod">
          <ac:chgData name="Enrico Gallinucci" userId="b06146b1-ee5b-4a4c-b3a5-2319e2ca0e51" providerId="ADAL" clId="{ADA388E2-5A8E-4D2A-88FC-334C57254FCD}" dt="2021-09-21T12:46:09.934" v="3255" actId="478"/>
          <ac:cxnSpMkLst>
            <pc:docMk/>
            <pc:sldMk cId="2945479278" sldId="492"/>
            <ac:cxnSpMk id="49" creationId="{7E3DACB0-2839-42A1-8651-278C09EFA378}"/>
          </ac:cxnSpMkLst>
        </pc:cxnChg>
        <pc:cxnChg chg="del mod">
          <ac:chgData name="Enrico Gallinucci" userId="b06146b1-ee5b-4a4c-b3a5-2319e2ca0e51" providerId="ADAL" clId="{ADA388E2-5A8E-4D2A-88FC-334C57254FCD}" dt="2021-09-21T12:46:10.391" v="3256" actId="478"/>
          <ac:cxnSpMkLst>
            <pc:docMk/>
            <pc:sldMk cId="2945479278" sldId="492"/>
            <ac:cxnSpMk id="52" creationId="{FB805A31-894D-48B0-A97B-1C116448B2A5}"/>
          </ac:cxnSpMkLst>
        </pc:cxnChg>
        <pc:cxnChg chg="del mod">
          <ac:chgData name="Enrico Gallinucci" userId="b06146b1-ee5b-4a4c-b3a5-2319e2ca0e51" providerId="ADAL" clId="{ADA388E2-5A8E-4D2A-88FC-334C57254FCD}" dt="2021-09-21T12:45:20.288" v="3216" actId="478"/>
          <ac:cxnSpMkLst>
            <pc:docMk/>
            <pc:sldMk cId="2945479278" sldId="492"/>
            <ac:cxnSpMk id="68" creationId="{81D7333A-D70E-41B8-884F-C2A4CB52CEDC}"/>
          </ac:cxnSpMkLst>
        </pc:cxnChg>
        <pc:cxnChg chg="del mod">
          <ac:chgData name="Enrico Gallinucci" userId="b06146b1-ee5b-4a4c-b3a5-2319e2ca0e51" providerId="ADAL" clId="{ADA388E2-5A8E-4D2A-88FC-334C57254FCD}" dt="2021-09-21T12:45:19.730" v="3215" actId="478"/>
          <ac:cxnSpMkLst>
            <pc:docMk/>
            <pc:sldMk cId="2945479278" sldId="492"/>
            <ac:cxnSpMk id="79" creationId="{8944F826-9A81-4A99-8BBE-C8179D226C87}"/>
          </ac:cxnSpMkLst>
        </pc:cxnChg>
        <pc:cxnChg chg="del mod">
          <ac:chgData name="Enrico Gallinucci" userId="b06146b1-ee5b-4a4c-b3a5-2319e2ca0e51" providerId="ADAL" clId="{ADA388E2-5A8E-4D2A-88FC-334C57254FCD}" dt="2021-09-21T12:45:23.874" v="3220" actId="478"/>
          <ac:cxnSpMkLst>
            <pc:docMk/>
            <pc:sldMk cId="2945479278" sldId="492"/>
            <ac:cxnSpMk id="91" creationId="{244BF333-E23D-44A1-B7B7-B6DFDC44BE36}"/>
          </ac:cxnSpMkLst>
        </pc:cxnChg>
        <pc:cxnChg chg="mod">
          <ac:chgData name="Enrico Gallinucci" userId="b06146b1-ee5b-4a4c-b3a5-2319e2ca0e51" providerId="ADAL" clId="{ADA388E2-5A8E-4D2A-88FC-334C57254FCD}" dt="2021-09-21T14:10:10.212" v="3730" actId="1035"/>
          <ac:cxnSpMkLst>
            <pc:docMk/>
            <pc:sldMk cId="2945479278" sldId="492"/>
            <ac:cxnSpMk id="94" creationId="{2BDFA80C-7AAB-424E-B522-FE71C550FEBF}"/>
          </ac:cxnSpMkLst>
        </pc:cxnChg>
        <pc:cxnChg chg="mod">
          <ac:chgData name="Enrico Gallinucci" userId="b06146b1-ee5b-4a4c-b3a5-2319e2ca0e51" providerId="ADAL" clId="{ADA388E2-5A8E-4D2A-88FC-334C57254FCD}" dt="2021-09-21T14:10:10.212" v="3730" actId="1035"/>
          <ac:cxnSpMkLst>
            <pc:docMk/>
            <pc:sldMk cId="2945479278" sldId="492"/>
            <ac:cxnSpMk id="97" creationId="{BBE720C7-30EE-4197-B5DF-3DDC8252C893}"/>
          </ac:cxnSpMkLst>
        </pc:cxnChg>
        <pc:cxnChg chg="mod">
          <ac:chgData name="Enrico Gallinucci" userId="b06146b1-ee5b-4a4c-b3a5-2319e2ca0e51" providerId="ADAL" clId="{ADA388E2-5A8E-4D2A-88FC-334C57254FCD}" dt="2021-09-21T14:10:10.212" v="3730" actId="1035"/>
          <ac:cxnSpMkLst>
            <pc:docMk/>
            <pc:sldMk cId="2945479278" sldId="492"/>
            <ac:cxnSpMk id="100" creationId="{DE1D5C97-2528-4480-8471-038C3B7B04E5}"/>
          </ac:cxnSpMkLst>
        </pc:cxnChg>
        <pc:cxnChg chg="mod">
          <ac:chgData name="Enrico Gallinucci" userId="b06146b1-ee5b-4a4c-b3a5-2319e2ca0e51" providerId="ADAL" clId="{ADA388E2-5A8E-4D2A-88FC-334C57254FCD}" dt="2021-09-21T14:10:10.212" v="3730" actId="1035"/>
          <ac:cxnSpMkLst>
            <pc:docMk/>
            <pc:sldMk cId="2945479278" sldId="492"/>
            <ac:cxnSpMk id="103" creationId="{898BA650-0129-4800-B221-CE0419610EDB}"/>
          </ac:cxnSpMkLst>
        </pc:cxnChg>
        <pc:cxnChg chg="add del mod">
          <ac:chgData name="Enrico Gallinucci" userId="b06146b1-ee5b-4a4c-b3a5-2319e2ca0e51" providerId="ADAL" clId="{ADA388E2-5A8E-4D2A-88FC-334C57254FCD}" dt="2021-09-21T14:10:10.212" v="3730" actId="1035"/>
          <ac:cxnSpMkLst>
            <pc:docMk/>
            <pc:sldMk cId="2945479278" sldId="492"/>
            <ac:cxnSpMk id="106" creationId="{6CB20934-EBEB-460F-A3CE-9E043B1AC186}"/>
          </ac:cxnSpMkLst>
        </pc:cxnChg>
        <pc:cxnChg chg="mod">
          <ac:chgData name="Enrico Gallinucci" userId="b06146b1-ee5b-4a4c-b3a5-2319e2ca0e51" providerId="ADAL" clId="{ADA388E2-5A8E-4D2A-88FC-334C57254FCD}" dt="2021-09-21T14:10:10.212" v="3730" actId="1035"/>
          <ac:cxnSpMkLst>
            <pc:docMk/>
            <pc:sldMk cId="2945479278" sldId="492"/>
            <ac:cxnSpMk id="109" creationId="{EC7F01B6-FA51-4430-ADAF-F2F46AAA5D6F}"/>
          </ac:cxnSpMkLst>
        </pc:cxnChg>
        <pc:cxnChg chg="del mod">
          <ac:chgData name="Enrico Gallinucci" userId="b06146b1-ee5b-4a4c-b3a5-2319e2ca0e51" providerId="ADAL" clId="{ADA388E2-5A8E-4D2A-88FC-334C57254FCD}" dt="2021-09-21T12:45:14.654" v="3211" actId="478"/>
          <ac:cxnSpMkLst>
            <pc:docMk/>
            <pc:sldMk cId="2945479278" sldId="492"/>
            <ac:cxnSpMk id="122" creationId="{5CC7CE63-B986-41A2-869A-C1ED66BC8A9F}"/>
          </ac:cxnSpMkLst>
        </pc:cxnChg>
        <pc:cxnChg chg="mod ord">
          <ac:chgData name="Enrico Gallinucci" userId="b06146b1-ee5b-4a4c-b3a5-2319e2ca0e51" providerId="ADAL" clId="{ADA388E2-5A8E-4D2A-88FC-334C57254FCD}" dt="2021-09-21T14:12:21.213" v="3757" actId="167"/>
          <ac:cxnSpMkLst>
            <pc:docMk/>
            <pc:sldMk cId="2945479278" sldId="492"/>
            <ac:cxnSpMk id="137" creationId="{E794F008-5965-46B1-B46B-CB24A8EBB28B}"/>
          </ac:cxnSpMkLst>
        </pc:cxnChg>
        <pc:cxnChg chg="mod ord">
          <ac:chgData name="Enrico Gallinucci" userId="b06146b1-ee5b-4a4c-b3a5-2319e2ca0e51" providerId="ADAL" clId="{ADA388E2-5A8E-4D2A-88FC-334C57254FCD}" dt="2021-09-21T14:12:12.840" v="3755" actId="14100"/>
          <ac:cxnSpMkLst>
            <pc:docMk/>
            <pc:sldMk cId="2945479278" sldId="492"/>
            <ac:cxnSpMk id="140" creationId="{74481674-D37D-4639-BB02-730A3BBD0CEF}"/>
          </ac:cxnSpMkLst>
        </pc:cxnChg>
        <pc:cxnChg chg="mod">
          <ac:chgData name="Enrico Gallinucci" userId="b06146b1-ee5b-4a4c-b3a5-2319e2ca0e51" providerId="ADAL" clId="{ADA388E2-5A8E-4D2A-88FC-334C57254FCD}" dt="2021-09-21T14:11:44.681" v="3750" actId="1076"/>
          <ac:cxnSpMkLst>
            <pc:docMk/>
            <pc:sldMk cId="2945479278" sldId="492"/>
            <ac:cxnSpMk id="143" creationId="{6B3A4D93-A6A4-4481-98EC-65C40504F206}"/>
          </ac:cxnSpMkLst>
        </pc:cxnChg>
        <pc:cxnChg chg="mod ord">
          <ac:chgData name="Enrico Gallinucci" userId="b06146b1-ee5b-4a4c-b3a5-2319e2ca0e51" providerId="ADAL" clId="{ADA388E2-5A8E-4D2A-88FC-334C57254FCD}" dt="2021-09-21T14:12:09.015" v="3754" actId="14100"/>
          <ac:cxnSpMkLst>
            <pc:docMk/>
            <pc:sldMk cId="2945479278" sldId="492"/>
            <ac:cxnSpMk id="146" creationId="{C8973FF2-144B-4EB6-B128-C922EB2716A8}"/>
          </ac:cxnSpMkLst>
        </pc:cxnChg>
        <pc:cxnChg chg="mod">
          <ac:chgData name="Enrico Gallinucci" userId="b06146b1-ee5b-4a4c-b3a5-2319e2ca0e51" providerId="ADAL" clId="{ADA388E2-5A8E-4D2A-88FC-334C57254FCD}" dt="2021-09-21T14:10:10.212" v="3730" actId="1035"/>
          <ac:cxnSpMkLst>
            <pc:docMk/>
            <pc:sldMk cId="2945479278" sldId="492"/>
            <ac:cxnSpMk id="149" creationId="{3154973C-C455-42EE-9ABF-1C11DCBE76FF}"/>
          </ac:cxnSpMkLst>
        </pc:cxnChg>
        <pc:cxnChg chg="del mod">
          <ac:chgData name="Enrico Gallinucci" userId="b06146b1-ee5b-4a4c-b3a5-2319e2ca0e51" providerId="ADAL" clId="{ADA388E2-5A8E-4D2A-88FC-334C57254FCD}" dt="2021-09-21T12:45:15.956" v="3212" actId="478"/>
          <ac:cxnSpMkLst>
            <pc:docMk/>
            <pc:sldMk cId="2945479278" sldId="492"/>
            <ac:cxnSpMk id="152" creationId="{2F96C3E3-E44F-4F01-A7BE-B727FBBF634F}"/>
          </ac:cxnSpMkLst>
        </pc:cxnChg>
        <pc:cxnChg chg="del mod">
          <ac:chgData name="Enrico Gallinucci" userId="b06146b1-ee5b-4a4c-b3a5-2319e2ca0e51" providerId="ADAL" clId="{ADA388E2-5A8E-4D2A-88FC-334C57254FCD}" dt="2021-09-21T12:45:26.469" v="3223" actId="478"/>
          <ac:cxnSpMkLst>
            <pc:docMk/>
            <pc:sldMk cId="2945479278" sldId="492"/>
            <ac:cxnSpMk id="160" creationId="{D98F6DCA-F6FF-4705-B6C2-D33819C8C827}"/>
          </ac:cxnSpMkLst>
        </pc:cxnChg>
        <pc:cxnChg chg="del mod">
          <ac:chgData name="Enrico Gallinucci" userId="b06146b1-ee5b-4a4c-b3a5-2319e2ca0e51" providerId="ADAL" clId="{ADA388E2-5A8E-4D2A-88FC-334C57254FCD}" dt="2021-09-21T12:44:37.212" v="3205" actId="478"/>
          <ac:cxnSpMkLst>
            <pc:docMk/>
            <pc:sldMk cId="2945479278" sldId="492"/>
            <ac:cxnSpMk id="166" creationId="{F62F45AF-3E17-4AE5-B145-21E032C6A44E}"/>
          </ac:cxnSpMkLst>
        </pc:cxnChg>
        <pc:cxnChg chg="del mod">
          <ac:chgData name="Enrico Gallinucci" userId="b06146b1-ee5b-4a4c-b3a5-2319e2ca0e51" providerId="ADAL" clId="{ADA388E2-5A8E-4D2A-88FC-334C57254FCD}" dt="2021-09-21T12:44:36.874" v="3204" actId="478"/>
          <ac:cxnSpMkLst>
            <pc:docMk/>
            <pc:sldMk cId="2945479278" sldId="492"/>
            <ac:cxnSpMk id="169" creationId="{DAD17CBA-D450-46EC-B30A-87ACE046DC01}"/>
          </ac:cxnSpMkLst>
        </pc:cxnChg>
        <pc:cxnChg chg="add mod ord">
          <ac:chgData name="Enrico Gallinucci" userId="b06146b1-ee5b-4a4c-b3a5-2319e2ca0e51" providerId="ADAL" clId="{ADA388E2-5A8E-4D2A-88FC-334C57254FCD}" dt="2021-09-21T14:10:10.212" v="3730" actId="1035"/>
          <ac:cxnSpMkLst>
            <pc:docMk/>
            <pc:sldMk cId="2945479278" sldId="492"/>
            <ac:cxnSpMk id="171" creationId="{A6AF825C-FB4D-4545-A101-C09888C8FAB1}"/>
          </ac:cxnSpMkLst>
        </pc:cxnChg>
        <pc:cxnChg chg="mod">
          <ac:chgData name="Enrico Gallinucci" userId="b06146b1-ee5b-4a4c-b3a5-2319e2ca0e51" providerId="ADAL" clId="{ADA388E2-5A8E-4D2A-88FC-334C57254FCD}" dt="2021-09-21T14:10:10.212" v="3730" actId="1035"/>
          <ac:cxnSpMkLst>
            <pc:docMk/>
            <pc:sldMk cId="2945479278" sldId="492"/>
            <ac:cxnSpMk id="174" creationId="{994560AB-0035-4EBF-837C-4A91E164CE99}"/>
          </ac:cxnSpMkLst>
        </pc:cxnChg>
        <pc:cxnChg chg="add mod ord">
          <ac:chgData name="Enrico Gallinucci" userId="b06146b1-ee5b-4a4c-b3a5-2319e2ca0e51" providerId="ADAL" clId="{ADA388E2-5A8E-4D2A-88FC-334C57254FCD}" dt="2021-09-21T14:10:10.212" v="3730" actId="1035"/>
          <ac:cxnSpMkLst>
            <pc:docMk/>
            <pc:sldMk cId="2945479278" sldId="492"/>
            <ac:cxnSpMk id="176" creationId="{17AC4BC6-7B17-49B5-BDF6-575E90DDB0FB}"/>
          </ac:cxnSpMkLst>
        </pc:cxnChg>
        <pc:cxnChg chg="mod">
          <ac:chgData name="Enrico Gallinucci" userId="b06146b1-ee5b-4a4c-b3a5-2319e2ca0e51" providerId="ADAL" clId="{ADA388E2-5A8E-4D2A-88FC-334C57254FCD}" dt="2021-09-21T14:10:10.212" v="3730" actId="1035"/>
          <ac:cxnSpMkLst>
            <pc:docMk/>
            <pc:sldMk cId="2945479278" sldId="492"/>
            <ac:cxnSpMk id="177" creationId="{C5B8325F-ED0C-4CBC-B1FB-6EFC0ECF1BD2}"/>
          </ac:cxnSpMkLst>
        </pc:cxnChg>
        <pc:cxnChg chg="add mod ord">
          <ac:chgData name="Enrico Gallinucci" userId="b06146b1-ee5b-4a4c-b3a5-2319e2ca0e51" providerId="ADAL" clId="{ADA388E2-5A8E-4D2A-88FC-334C57254FCD}" dt="2021-09-21T14:10:10.212" v="3730" actId="1035"/>
          <ac:cxnSpMkLst>
            <pc:docMk/>
            <pc:sldMk cId="2945479278" sldId="492"/>
            <ac:cxnSpMk id="179" creationId="{EA6F9836-75E6-49D5-BBB4-B5D973E31B8E}"/>
          </ac:cxnSpMkLst>
        </pc:cxnChg>
        <pc:cxnChg chg="del mod">
          <ac:chgData name="Enrico Gallinucci" userId="b06146b1-ee5b-4a4c-b3a5-2319e2ca0e51" providerId="ADAL" clId="{ADA388E2-5A8E-4D2A-88FC-334C57254FCD}" dt="2021-09-21T12:45:57.066" v="3245" actId="478"/>
          <ac:cxnSpMkLst>
            <pc:docMk/>
            <pc:sldMk cId="2945479278" sldId="492"/>
            <ac:cxnSpMk id="210" creationId="{D494BB13-7FC6-4105-BEFF-D4697B755F3E}"/>
          </ac:cxnSpMkLst>
        </pc:cxnChg>
        <pc:cxnChg chg="add mod">
          <ac:chgData name="Enrico Gallinucci" userId="b06146b1-ee5b-4a4c-b3a5-2319e2ca0e51" providerId="ADAL" clId="{ADA388E2-5A8E-4D2A-88FC-334C57254FCD}" dt="2021-09-21T14:10:10.212" v="3730" actId="1035"/>
          <ac:cxnSpMkLst>
            <pc:docMk/>
            <pc:sldMk cId="2945479278" sldId="492"/>
            <ac:cxnSpMk id="211" creationId="{DEA8B4C9-7814-4A5A-A77A-40815AD3DA59}"/>
          </ac:cxnSpMkLst>
        </pc:cxnChg>
        <pc:cxnChg chg="mod">
          <ac:chgData name="Enrico Gallinucci" userId="b06146b1-ee5b-4a4c-b3a5-2319e2ca0e51" providerId="ADAL" clId="{ADA388E2-5A8E-4D2A-88FC-334C57254FCD}" dt="2021-09-21T14:10:10.212" v="3730" actId="1035"/>
          <ac:cxnSpMkLst>
            <pc:docMk/>
            <pc:sldMk cId="2945479278" sldId="492"/>
            <ac:cxnSpMk id="213" creationId="{9A262241-C217-4AB1-9796-F2BA7D49011C}"/>
          </ac:cxnSpMkLst>
        </pc:cxnChg>
        <pc:cxnChg chg="mod">
          <ac:chgData name="Enrico Gallinucci" userId="b06146b1-ee5b-4a4c-b3a5-2319e2ca0e51" providerId="ADAL" clId="{ADA388E2-5A8E-4D2A-88FC-334C57254FCD}" dt="2021-09-21T14:10:10.212" v="3730" actId="1035"/>
          <ac:cxnSpMkLst>
            <pc:docMk/>
            <pc:sldMk cId="2945479278" sldId="492"/>
            <ac:cxnSpMk id="216" creationId="{DCEF582F-0735-4A34-8E28-720E57F46D9D}"/>
          </ac:cxnSpMkLst>
        </pc:cxnChg>
        <pc:cxnChg chg="mod">
          <ac:chgData name="Enrico Gallinucci" userId="b06146b1-ee5b-4a4c-b3a5-2319e2ca0e51" providerId="ADAL" clId="{ADA388E2-5A8E-4D2A-88FC-334C57254FCD}" dt="2021-09-21T14:10:10.212" v="3730" actId="1035"/>
          <ac:cxnSpMkLst>
            <pc:docMk/>
            <pc:sldMk cId="2945479278" sldId="492"/>
            <ac:cxnSpMk id="219" creationId="{5ADC2389-E7BC-4C30-B2A4-6DCA3C0FEBB5}"/>
          </ac:cxnSpMkLst>
        </pc:cxnChg>
        <pc:cxnChg chg="mod">
          <ac:chgData name="Enrico Gallinucci" userId="b06146b1-ee5b-4a4c-b3a5-2319e2ca0e51" providerId="ADAL" clId="{ADA388E2-5A8E-4D2A-88FC-334C57254FCD}" dt="2021-09-21T14:10:10.212" v="3730" actId="1035"/>
          <ac:cxnSpMkLst>
            <pc:docMk/>
            <pc:sldMk cId="2945479278" sldId="492"/>
            <ac:cxnSpMk id="222" creationId="{29E33729-46C8-4CB2-8B5D-DFE4B9EDB62B}"/>
          </ac:cxnSpMkLst>
        </pc:cxnChg>
        <pc:cxnChg chg="mod">
          <ac:chgData name="Enrico Gallinucci" userId="b06146b1-ee5b-4a4c-b3a5-2319e2ca0e51" providerId="ADAL" clId="{ADA388E2-5A8E-4D2A-88FC-334C57254FCD}" dt="2021-09-21T14:10:10.212" v="3730" actId="1035"/>
          <ac:cxnSpMkLst>
            <pc:docMk/>
            <pc:sldMk cId="2945479278" sldId="492"/>
            <ac:cxnSpMk id="225" creationId="{F40B7541-5AFB-43D6-8545-5DA30A8742F7}"/>
          </ac:cxnSpMkLst>
        </pc:cxnChg>
        <pc:cxnChg chg="mod">
          <ac:chgData name="Enrico Gallinucci" userId="b06146b1-ee5b-4a4c-b3a5-2319e2ca0e51" providerId="ADAL" clId="{ADA388E2-5A8E-4D2A-88FC-334C57254FCD}" dt="2021-09-21T14:10:10.212" v="3730" actId="1035"/>
          <ac:cxnSpMkLst>
            <pc:docMk/>
            <pc:sldMk cId="2945479278" sldId="492"/>
            <ac:cxnSpMk id="228" creationId="{A5DC60BD-D3D4-4491-B579-90507914BD51}"/>
          </ac:cxnSpMkLst>
        </pc:cxnChg>
        <pc:cxnChg chg="del mod">
          <ac:chgData name="Enrico Gallinucci" userId="b06146b1-ee5b-4a4c-b3a5-2319e2ca0e51" providerId="ADAL" clId="{ADA388E2-5A8E-4D2A-88FC-334C57254FCD}" dt="2021-09-21T12:45:34.880" v="3234" actId="478"/>
          <ac:cxnSpMkLst>
            <pc:docMk/>
            <pc:sldMk cId="2945479278" sldId="492"/>
            <ac:cxnSpMk id="231" creationId="{960829C8-2B2E-44F6-B990-47E0265964EE}"/>
          </ac:cxnSpMkLst>
        </pc:cxnChg>
        <pc:cxnChg chg="add del mod">
          <ac:chgData name="Enrico Gallinucci" userId="b06146b1-ee5b-4a4c-b3a5-2319e2ca0e51" providerId="ADAL" clId="{ADA388E2-5A8E-4D2A-88FC-334C57254FCD}" dt="2021-09-21T12:49:19.346" v="3311"/>
          <ac:cxnSpMkLst>
            <pc:docMk/>
            <pc:sldMk cId="2945479278" sldId="492"/>
            <ac:cxnSpMk id="232" creationId="{2F716F6C-08F7-4887-AE84-C4E09AFA3CE2}"/>
          </ac:cxnSpMkLst>
        </pc:cxnChg>
        <pc:cxnChg chg="add del mod">
          <ac:chgData name="Enrico Gallinucci" userId="b06146b1-ee5b-4a4c-b3a5-2319e2ca0e51" providerId="ADAL" clId="{ADA388E2-5A8E-4D2A-88FC-334C57254FCD}" dt="2021-09-21T12:49:18.082" v="3308"/>
          <ac:cxnSpMkLst>
            <pc:docMk/>
            <pc:sldMk cId="2945479278" sldId="492"/>
            <ac:cxnSpMk id="235" creationId="{CAE916F8-06D9-422B-8E75-E7E181D09D4C}"/>
          </ac:cxnSpMkLst>
        </pc:cxnChg>
        <pc:cxnChg chg="del mod">
          <ac:chgData name="Enrico Gallinucci" userId="b06146b1-ee5b-4a4c-b3a5-2319e2ca0e51" providerId="ADAL" clId="{ADA388E2-5A8E-4D2A-88FC-334C57254FCD}" dt="2021-09-21T12:45:55.581" v="3243" actId="478"/>
          <ac:cxnSpMkLst>
            <pc:docMk/>
            <pc:sldMk cId="2945479278" sldId="492"/>
            <ac:cxnSpMk id="258" creationId="{B54C7002-51D3-49EE-A7DD-9E5113FA7F29}"/>
          </ac:cxnSpMkLst>
        </pc:cxnChg>
        <pc:cxnChg chg="add del mod">
          <ac:chgData name="Enrico Gallinucci" userId="b06146b1-ee5b-4a4c-b3a5-2319e2ca0e51" providerId="ADAL" clId="{ADA388E2-5A8E-4D2A-88FC-334C57254FCD}" dt="2021-09-21T13:59:24.677" v="3421"/>
          <ac:cxnSpMkLst>
            <pc:docMk/>
            <pc:sldMk cId="2945479278" sldId="492"/>
            <ac:cxnSpMk id="260" creationId="{14241462-72E6-490D-8D16-A307E025F500}"/>
          </ac:cxnSpMkLst>
        </pc:cxnChg>
        <pc:cxnChg chg="mod">
          <ac:chgData name="Enrico Gallinucci" userId="b06146b1-ee5b-4a4c-b3a5-2319e2ca0e51" providerId="ADAL" clId="{ADA388E2-5A8E-4D2A-88FC-334C57254FCD}" dt="2021-09-21T14:10:10.212" v="3730" actId="1035"/>
          <ac:cxnSpMkLst>
            <pc:docMk/>
            <pc:sldMk cId="2945479278" sldId="492"/>
            <ac:cxnSpMk id="261" creationId="{F63D9E5D-460E-4415-8497-CBA8300937EB}"/>
          </ac:cxnSpMkLst>
        </pc:cxnChg>
        <pc:cxnChg chg="mod">
          <ac:chgData name="Enrico Gallinucci" userId="b06146b1-ee5b-4a4c-b3a5-2319e2ca0e51" providerId="ADAL" clId="{ADA388E2-5A8E-4D2A-88FC-334C57254FCD}" dt="2021-09-21T14:10:10.212" v="3730" actId="1035"/>
          <ac:cxnSpMkLst>
            <pc:docMk/>
            <pc:sldMk cId="2945479278" sldId="492"/>
            <ac:cxnSpMk id="264" creationId="{F64F4D3A-6353-4678-A38D-77ECC55D0D3B}"/>
          </ac:cxnSpMkLst>
        </pc:cxnChg>
        <pc:cxnChg chg="mod">
          <ac:chgData name="Enrico Gallinucci" userId="b06146b1-ee5b-4a4c-b3a5-2319e2ca0e51" providerId="ADAL" clId="{ADA388E2-5A8E-4D2A-88FC-334C57254FCD}" dt="2021-09-21T14:10:10.212" v="3730" actId="1035"/>
          <ac:cxnSpMkLst>
            <pc:docMk/>
            <pc:sldMk cId="2945479278" sldId="492"/>
            <ac:cxnSpMk id="267" creationId="{F59F5B53-263E-4870-A575-7BB43F2EC951}"/>
          </ac:cxnSpMkLst>
        </pc:cxnChg>
        <pc:cxnChg chg="add mod">
          <ac:chgData name="Enrico Gallinucci" userId="b06146b1-ee5b-4a4c-b3a5-2319e2ca0e51" providerId="ADAL" clId="{ADA388E2-5A8E-4D2A-88FC-334C57254FCD}" dt="2021-09-21T14:10:10.212" v="3730" actId="1035"/>
          <ac:cxnSpMkLst>
            <pc:docMk/>
            <pc:sldMk cId="2945479278" sldId="492"/>
            <ac:cxnSpMk id="268" creationId="{C138C918-8103-4A56-B2C2-362BEF276228}"/>
          </ac:cxnSpMkLst>
        </pc:cxnChg>
        <pc:cxnChg chg="del mod">
          <ac:chgData name="Enrico Gallinucci" userId="b06146b1-ee5b-4a4c-b3a5-2319e2ca0e51" providerId="ADAL" clId="{ADA388E2-5A8E-4D2A-88FC-334C57254FCD}" dt="2021-09-21T12:45:33.040" v="3232" actId="478"/>
          <ac:cxnSpMkLst>
            <pc:docMk/>
            <pc:sldMk cId="2945479278" sldId="492"/>
            <ac:cxnSpMk id="271" creationId="{FEAC8B08-C0DC-4F1F-A0D2-56EC2F47B413}"/>
          </ac:cxnSpMkLst>
        </pc:cxnChg>
        <pc:cxnChg chg="mod">
          <ac:chgData name="Enrico Gallinucci" userId="b06146b1-ee5b-4a4c-b3a5-2319e2ca0e51" providerId="ADAL" clId="{ADA388E2-5A8E-4D2A-88FC-334C57254FCD}" dt="2021-09-21T14:10:53.306" v="3731" actId="14100"/>
          <ac:cxnSpMkLst>
            <pc:docMk/>
            <pc:sldMk cId="2945479278" sldId="492"/>
            <ac:cxnSpMk id="276" creationId="{0046A4F6-946D-4DCD-B009-47A366AA5C37}"/>
          </ac:cxnSpMkLst>
        </pc:cxnChg>
        <pc:cxnChg chg="mod">
          <ac:chgData name="Enrico Gallinucci" userId="b06146b1-ee5b-4a4c-b3a5-2319e2ca0e51" providerId="ADAL" clId="{ADA388E2-5A8E-4D2A-88FC-334C57254FCD}" dt="2021-09-21T14:10:58.955" v="3732" actId="14100"/>
          <ac:cxnSpMkLst>
            <pc:docMk/>
            <pc:sldMk cId="2945479278" sldId="492"/>
            <ac:cxnSpMk id="279" creationId="{4302EA84-4179-4567-8518-4EB25131DC9E}"/>
          </ac:cxnSpMkLst>
        </pc:cxnChg>
        <pc:cxnChg chg="mod">
          <ac:chgData name="Enrico Gallinucci" userId="b06146b1-ee5b-4a4c-b3a5-2319e2ca0e51" providerId="ADAL" clId="{ADA388E2-5A8E-4D2A-88FC-334C57254FCD}" dt="2021-09-21T14:10:10.212" v="3730" actId="1035"/>
          <ac:cxnSpMkLst>
            <pc:docMk/>
            <pc:sldMk cId="2945479278" sldId="492"/>
            <ac:cxnSpMk id="293" creationId="{98C53810-ED36-48E2-B0C2-E8CC8681EF88}"/>
          </ac:cxnSpMkLst>
        </pc:cxnChg>
        <pc:cxnChg chg="del mod">
          <ac:chgData name="Enrico Gallinucci" userId="b06146b1-ee5b-4a4c-b3a5-2319e2ca0e51" providerId="ADAL" clId="{ADA388E2-5A8E-4D2A-88FC-334C57254FCD}" dt="2021-09-21T12:45:30.672" v="3229" actId="478"/>
          <ac:cxnSpMkLst>
            <pc:docMk/>
            <pc:sldMk cId="2945479278" sldId="492"/>
            <ac:cxnSpMk id="297" creationId="{1E22611E-69EB-4FEC-9AC6-4BBD24C5C265}"/>
          </ac:cxnSpMkLst>
        </pc:cxnChg>
        <pc:cxnChg chg="del mod">
          <ac:chgData name="Enrico Gallinucci" userId="b06146b1-ee5b-4a4c-b3a5-2319e2ca0e51" providerId="ADAL" clId="{ADA388E2-5A8E-4D2A-88FC-334C57254FCD}" dt="2021-09-21T12:45:52.338" v="3241" actId="478"/>
          <ac:cxnSpMkLst>
            <pc:docMk/>
            <pc:sldMk cId="2945479278" sldId="492"/>
            <ac:cxnSpMk id="300" creationId="{841B4A06-5F24-4483-8B51-6399015F3481}"/>
          </ac:cxnSpMkLst>
        </pc:cxnChg>
        <pc:cxnChg chg="del mod">
          <ac:chgData name="Enrico Gallinucci" userId="b06146b1-ee5b-4a4c-b3a5-2319e2ca0e51" providerId="ADAL" clId="{ADA388E2-5A8E-4D2A-88FC-334C57254FCD}" dt="2021-09-21T12:45:28.700" v="3226" actId="478"/>
          <ac:cxnSpMkLst>
            <pc:docMk/>
            <pc:sldMk cId="2945479278" sldId="492"/>
            <ac:cxnSpMk id="303" creationId="{17983E24-23A8-4B04-B8B2-B4F1448E4CBF}"/>
          </ac:cxnSpMkLst>
        </pc:cxnChg>
        <pc:cxnChg chg="del mod">
          <ac:chgData name="Enrico Gallinucci" userId="b06146b1-ee5b-4a4c-b3a5-2319e2ca0e51" providerId="ADAL" clId="{ADA388E2-5A8E-4D2A-88FC-334C57254FCD}" dt="2021-09-21T12:45:51.584" v="3240" actId="478"/>
          <ac:cxnSpMkLst>
            <pc:docMk/>
            <pc:sldMk cId="2945479278" sldId="492"/>
            <ac:cxnSpMk id="309" creationId="{F062B14E-75FF-4BE4-A105-4CC8C04E5CF2}"/>
          </ac:cxnSpMkLst>
        </pc:cxnChg>
        <pc:cxnChg chg="add mod">
          <ac:chgData name="Enrico Gallinucci" userId="b06146b1-ee5b-4a4c-b3a5-2319e2ca0e51" providerId="ADAL" clId="{ADA388E2-5A8E-4D2A-88FC-334C57254FCD}" dt="2021-09-21T14:29:15.701" v="3913" actId="14100"/>
          <ac:cxnSpMkLst>
            <pc:docMk/>
            <pc:sldMk cId="2945479278" sldId="492"/>
            <ac:cxnSpMk id="325" creationId="{4C2A881D-201C-45DD-9963-8033C3ADA2C3}"/>
          </ac:cxnSpMkLst>
        </pc:cxnChg>
        <pc:cxnChg chg="add mod">
          <ac:chgData name="Enrico Gallinucci" userId="b06146b1-ee5b-4a4c-b3a5-2319e2ca0e51" providerId="ADAL" clId="{ADA388E2-5A8E-4D2A-88FC-334C57254FCD}" dt="2021-09-21T14:29:28.077" v="3917" actId="1076"/>
          <ac:cxnSpMkLst>
            <pc:docMk/>
            <pc:sldMk cId="2945479278" sldId="492"/>
            <ac:cxnSpMk id="330" creationId="{683DD92E-E5D6-4CC0-B261-8D5F3CCA283A}"/>
          </ac:cxnSpMkLst>
        </pc:cxnChg>
      </pc:sldChg>
      <pc:sldChg chg="del">
        <pc:chgData name="Enrico Gallinucci" userId="b06146b1-ee5b-4a4c-b3a5-2319e2ca0e51" providerId="ADAL" clId="{ADA388E2-5A8E-4D2A-88FC-334C57254FCD}" dt="2021-09-21T06:33:43.774" v="1" actId="47"/>
        <pc:sldMkLst>
          <pc:docMk/>
          <pc:sldMk cId="2922731902" sldId="493"/>
        </pc:sldMkLst>
      </pc:sldChg>
      <pc:sldChg chg="addSp delSp modSp add mod ord modShow">
        <pc:chgData name="Enrico Gallinucci" userId="b06146b1-ee5b-4a4c-b3a5-2319e2ca0e51" providerId="ADAL" clId="{ADA388E2-5A8E-4D2A-88FC-334C57254FCD}" dt="2021-09-21T15:21:00.611" v="4489"/>
        <pc:sldMkLst>
          <pc:docMk/>
          <pc:sldMk cId="3637739728" sldId="493"/>
        </pc:sldMkLst>
        <pc:spChg chg="mod">
          <ac:chgData name="Enrico Gallinucci" userId="b06146b1-ee5b-4a4c-b3a5-2319e2ca0e51" providerId="ADAL" clId="{ADA388E2-5A8E-4D2A-88FC-334C57254FCD}" dt="2021-09-21T14:17:39.402" v="3773" actId="20577"/>
          <ac:spMkLst>
            <pc:docMk/>
            <pc:sldMk cId="3637739728" sldId="493"/>
            <ac:spMk id="2" creationId="{98D5CE45-B524-43AB-A5B7-C1FBE7CE99AF}"/>
          </ac:spMkLst>
        </pc:spChg>
        <pc:spChg chg="add del mod">
          <ac:chgData name="Enrico Gallinucci" userId="b06146b1-ee5b-4a4c-b3a5-2319e2ca0e51" providerId="ADAL" clId="{ADA388E2-5A8E-4D2A-88FC-334C57254FCD}" dt="2021-09-21T14:18:33.376" v="3780" actId="478"/>
          <ac:spMkLst>
            <pc:docMk/>
            <pc:sldMk cId="3637739728" sldId="493"/>
            <ac:spMk id="7" creationId="{3C7139CE-3AC0-4C9A-9B6E-B208AB139362}"/>
          </ac:spMkLst>
        </pc:spChg>
        <pc:spChg chg="add del">
          <ac:chgData name="Enrico Gallinucci" userId="b06146b1-ee5b-4a4c-b3a5-2319e2ca0e51" providerId="ADAL" clId="{ADA388E2-5A8E-4D2A-88FC-334C57254FCD}" dt="2021-09-21T14:18:43.873" v="3782" actId="11529"/>
          <ac:spMkLst>
            <pc:docMk/>
            <pc:sldMk cId="3637739728" sldId="493"/>
            <ac:spMk id="9" creationId="{AA11C8C9-35A1-4AE2-A2AF-E383A941762A}"/>
          </ac:spMkLst>
        </pc:spChg>
        <pc:spChg chg="add mod">
          <ac:chgData name="Enrico Gallinucci" userId="b06146b1-ee5b-4a4c-b3a5-2319e2ca0e51" providerId="ADAL" clId="{ADA388E2-5A8E-4D2A-88FC-334C57254FCD}" dt="2021-09-21T14:19:03.789" v="3787" actId="14100"/>
          <ac:spMkLst>
            <pc:docMk/>
            <pc:sldMk cId="3637739728" sldId="493"/>
            <ac:spMk id="11" creationId="{D1269AA0-C336-49E5-B9DF-1C25D25E8035}"/>
          </ac:spMkLst>
        </pc:spChg>
        <pc:spChg chg="add mod">
          <ac:chgData name="Enrico Gallinucci" userId="b06146b1-ee5b-4a4c-b3a5-2319e2ca0e51" providerId="ADAL" clId="{ADA388E2-5A8E-4D2A-88FC-334C57254FCD}" dt="2021-09-21T14:26:13.434" v="3870" actId="1076"/>
          <ac:spMkLst>
            <pc:docMk/>
            <pc:sldMk cId="3637739728" sldId="493"/>
            <ac:spMk id="12" creationId="{538168DB-B5E1-44CD-84BF-E2EF535FB13D}"/>
          </ac:spMkLst>
        </pc:spChg>
        <pc:spChg chg="add mod">
          <ac:chgData name="Enrico Gallinucci" userId="b06146b1-ee5b-4a4c-b3a5-2319e2ca0e51" providerId="ADAL" clId="{ADA388E2-5A8E-4D2A-88FC-334C57254FCD}" dt="2021-09-21T14:26:22.673" v="3874" actId="1076"/>
          <ac:spMkLst>
            <pc:docMk/>
            <pc:sldMk cId="3637739728" sldId="493"/>
            <ac:spMk id="98" creationId="{27B46AFD-733F-4CFB-B6BC-9E80125E223C}"/>
          </ac:spMkLst>
        </pc:spChg>
        <pc:spChg chg="add mod">
          <ac:chgData name="Enrico Gallinucci" userId="b06146b1-ee5b-4a4c-b3a5-2319e2ca0e51" providerId="ADAL" clId="{ADA388E2-5A8E-4D2A-88FC-334C57254FCD}" dt="2021-09-21T14:30:46.522" v="3946" actId="113"/>
          <ac:spMkLst>
            <pc:docMk/>
            <pc:sldMk cId="3637739728" sldId="493"/>
            <ac:spMk id="99" creationId="{71E7CDEF-E5D1-486D-9E84-AEF9BF48A043}"/>
          </ac:spMkLst>
        </pc:spChg>
        <pc:spChg chg="add mod">
          <ac:chgData name="Enrico Gallinucci" userId="b06146b1-ee5b-4a4c-b3a5-2319e2ca0e51" providerId="ADAL" clId="{ADA388E2-5A8E-4D2A-88FC-334C57254FCD}" dt="2021-09-21T14:29:53.098" v="3935"/>
          <ac:spMkLst>
            <pc:docMk/>
            <pc:sldMk cId="3637739728" sldId="493"/>
            <ac:spMk id="101" creationId="{A557413C-0EF5-4E6E-BCBD-27F78E7A5411}"/>
          </ac:spMkLst>
        </pc:spChg>
        <pc:spChg chg="add mod">
          <ac:chgData name="Enrico Gallinucci" userId="b06146b1-ee5b-4a4c-b3a5-2319e2ca0e51" providerId="ADAL" clId="{ADA388E2-5A8E-4D2A-88FC-334C57254FCD}" dt="2021-09-21T14:29:53.098" v="3935"/>
          <ac:spMkLst>
            <pc:docMk/>
            <pc:sldMk cId="3637739728" sldId="493"/>
            <ac:spMk id="104" creationId="{27995EDA-1AFD-4556-B1C2-5935A0DD44C9}"/>
          </ac:spMkLst>
        </pc:spChg>
        <pc:spChg chg="add mod">
          <ac:chgData name="Enrico Gallinucci" userId="b06146b1-ee5b-4a4c-b3a5-2319e2ca0e51" providerId="ADAL" clId="{ADA388E2-5A8E-4D2A-88FC-334C57254FCD}" dt="2021-09-21T14:29:53.098" v="3935"/>
          <ac:spMkLst>
            <pc:docMk/>
            <pc:sldMk cId="3637739728" sldId="493"/>
            <ac:spMk id="107" creationId="{F4168140-4624-4D2C-A63E-A1F28FAFF13D}"/>
          </ac:spMkLst>
        </pc:spChg>
        <pc:spChg chg="add mod">
          <ac:chgData name="Enrico Gallinucci" userId="b06146b1-ee5b-4a4c-b3a5-2319e2ca0e51" providerId="ADAL" clId="{ADA388E2-5A8E-4D2A-88FC-334C57254FCD}" dt="2021-09-21T14:30:02.644" v="3938"/>
          <ac:spMkLst>
            <pc:docMk/>
            <pc:sldMk cId="3637739728" sldId="493"/>
            <ac:spMk id="108" creationId="{FC855201-51E7-4104-87DA-6623DA47A2D4}"/>
          </ac:spMkLst>
        </pc:spChg>
        <pc:spChg chg="add mod">
          <ac:chgData name="Enrico Gallinucci" userId="b06146b1-ee5b-4a4c-b3a5-2319e2ca0e51" providerId="ADAL" clId="{ADA388E2-5A8E-4D2A-88FC-334C57254FCD}" dt="2021-09-21T14:30:02.644" v="3938"/>
          <ac:spMkLst>
            <pc:docMk/>
            <pc:sldMk cId="3637739728" sldId="493"/>
            <ac:spMk id="110" creationId="{BE1C6BAA-AA39-415B-990B-D000A4C7416D}"/>
          </ac:spMkLst>
        </pc:spChg>
        <pc:spChg chg="add mod">
          <ac:chgData name="Enrico Gallinucci" userId="b06146b1-ee5b-4a4c-b3a5-2319e2ca0e51" providerId="ADAL" clId="{ADA388E2-5A8E-4D2A-88FC-334C57254FCD}" dt="2021-09-21T14:30:11.842" v="3941" actId="14100"/>
          <ac:spMkLst>
            <pc:docMk/>
            <pc:sldMk cId="3637739728" sldId="493"/>
            <ac:spMk id="111" creationId="{D102BB25-E6AF-4C12-9E60-7EE5E0607B6B}"/>
          </ac:spMkLst>
        </pc:spChg>
        <pc:spChg chg="add mod">
          <ac:chgData name="Enrico Gallinucci" userId="b06146b1-ee5b-4a4c-b3a5-2319e2ca0e51" providerId="ADAL" clId="{ADA388E2-5A8E-4D2A-88FC-334C57254FCD}" dt="2021-09-21T14:30:42.062" v="3945" actId="113"/>
          <ac:spMkLst>
            <pc:docMk/>
            <pc:sldMk cId="3637739728" sldId="493"/>
            <ac:spMk id="114" creationId="{D32E859A-E09F-405A-9E58-0319FC7D6F3C}"/>
          </ac:spMkLst>
        </pc:spChg>
        <pc:spChg chg="del">
          <ac:chgData name="Enrico Gallinucci" userId="b06146b1-ee5b-4a4c-b3a5-2319e2ca0e51" providerId="ADAL" clId="{ADA388E2-5A8E-4D2A-88FC-334C57254FCD}" dt="2021-09-21T14:29:55.756" v="3936" actId="478"/>
          <ac:spMkLst>
            <pc:docMk/>
            <pc:sldMk cId="3637739728" sldId="493"/>
            <ac:spMk id="278" creationId="{3DC31C7C-B70A-4D4F-929C-C345F5790393}"/>
          </ac:spMkLst>
        </pc:spChg>
        <pc:cxnChg chg="add mod">
          <ac:chgData name="Enrico Gallinucci" userId="b06146b1-ee5b-4a4c-b3a5-2319e2ca0e51" providerId="ADAL" clId="{ADA388E2-5A8E-4D2A-88FC-334C57254FCD}" dt="2021-09-21T14:29:58.035" v="3937" actId="14100"/>
          <ac:cxnSpMkLst>
            <pc:docMk/>
            <pc:sldMk cId="3637739728" sldId="493"/>
            <ac:cxnSpMk id="102" creationId="{93E0CFEC-D888-4EC2-9FB9-F4A9AD05C776}"/>
          </ac:cxnSpMkLst>
        </pc:cxnChg>
        <pc:cxnChg chg="add mod">
          <ac:chgData name="Enrico Gallinucci" userId="b06146b1-ee5b-4a4c-b3a5-2319e2ca0e51" providerId="ADAL" clId="{ADA388E2-5A8E-4D2A-88FC-334C57254FCD}" dt="2021-09-21T14:29:53.098" v="3935"/>
          <ac:cxnSpMkLst>
            <pc:docMk/>
            <pc:sldMk cId="3637739728" sldId="493"/>
            <ac:cxnSpMk id="105" creationId="{DC2408F9-B6E9-43FF-A9E9-6370F48E2B77}"/>
          </ac:cxnSpMkLst>
        </pc:cxnChg>
      </pc:sldChg>
      <pc:sldChg chg="addSp delSp modSp add mod">
        <pc:chgData name="Enrico Gallinucci" userId="b06146b1-ee5b-4a4c-b3a5-2319e2ca0e51" providerId="ADAL" clId="{ADA388E2-5A8E-4D2A-88FC-334C57254FCD}" dt="2021-10-14T12:46:57.880" v="13887" actId="108"/>
        <pc:sldMkLst>
          <pc:docMk/>
          <pc:sldMk cId="756403815" sldId="494"/>
        </pc:sldMkLst>
        <pc:spChg chg="mod">
          <ac:chgData name="Enrico Gallinucci" userId="b06146b1-ee5b-4a4c-b3a5-2319e2ca0e51" providerId="ADAL" clId="{ADA388E2-5A8E-4D2A-88FC-334C57254FCD}" dt="2021-10-14T12:44:03.628" v="13623"/>
          <ac:spMkLst>
            <pc:docMk/>
            <pc:sldMk cId="756403815" sldId="494"/>
            <ac:spMk id="2" creationId="{A99AA834-DA5C-4778-9BBF-6C9C425829AF}"/>
          </ac:spMkLst>
        </pc:spChg>
        <pc:spChg chg="add mod">
          <ac:chgData name="Enrico Gallinucci" userId="b06146b1-ee5b-4a4c-b3a5-2319e2ca0e51" providerId="ADAL" clId="{ADA388E2-5A8E-4D2A-88FC-334C57254FCD}" dt="2021-09-21T15:09:46.021" v="4013" actId="1076"/>
          <ac:spMkLst>
            <pc:docMk/>
            <pc:sldMk cId="756403815" sldId="494"/>
            <ac:spMk id="6" creationId="{D22AE47C-B09F-4112-981C-6792C12D206C}"/>
          </ac:spMkLst>
        </pc:spChg>
        <pc:spChg chg="add mod">
          <ac:chgData name="Enrico Gallinucci" userId="b06146b1-ee5b-4a4c-b3a5-2319e2ca0e51" providerId="ADAL" clId="{ADA388E2-5A8E-4D2A-88FC-334C57254FCD}" dt="2021-10-14T12:46:42.832" v="13883" actId="120"/>
          <ac:spMkLst>
            <pc:docMk/>
            <pc:sldMk cId="756403815" sldId="494"/>
            <ac:spMk id="7" creationId="{57AD584F-4CD6-4AC4-A8D8-7C2164748B3A}"/>
          </ac:spMkLst>
        </pc:spChg>
        <pc:spChg chg="add mod">
          <ac:chgData name="Enrico Gallinucci" userId="b06146b1-ee5b-4a4c-b3a5-2319e2ca0e51" providerId="ADAL" clId="{ADA388E2-5A8E-4D2A-88FC-334C57254FCD}" dt="2021-09-21T15:10:09.365" v="4024" actId="1076"/>
          <ac:spMkLst>
            <pc:docMk/>
            <pc:sldMk cId="756403815" sldId="494"/>
            <ac:spMk id="9" creationId="{2FFE9015-DF27-457E-9027-A5F19F211ABA}"/>
          </ac:spMkLst>
        </pc:spChg>
        <pc:spChg chg="add mod">
          <ac:chgData name="Enrico Gallinucci" userId="b06146b1-ee5b-4a4c-b3a5-2319e2ca0e51" providerId="ADAL" clId="{ADA388E2-5A8E-4D2A-88FC-334C57254FCD}" dt="2021-10-14T12:46:55.998" v="13886" actId="108"/>
          <ac:spMkLst>
            <pc:docMk/>
            <pc:sldMk cId="756403815" sldId="494"/>
            <ac:spMk id="10" creationId="{3379C038-EE7F-41A9-BD0E-F9AB275FF99B}"/>
          </ac:spMkLst>
        </pc:spChg>
        <pc:spChg chg="add mod">
          <ac:chgData name="Enrico Gallinucci" userId="b06146b1-ee5b-4a4c-b3a5-2319e2ca0e51" providerId="ADAL" clId="{ADA388E2-5A8E-4D2A-88FC-334C57254FCD}" dt="2021-09-21T15:10:04.084" v="4022" actId="1076"/>
          <ac:spMkLst>
            <pc:docMk/>
            <pc:sldMk cId="756403815" sldId="494"/>
            <ac:spMk id="11" creationId="{8CC3DFCF-6384-4CFB-8EBC-05FC7846FD96}"/>
          </ac:spMkLst>
        </pc:spChg>
        <pc:spChg chg="add mod">
          <ac:chgData name="Enrico Gallinucci" userId="b06146b1-ee5b-4a4c-b3a5-2319e2ca0e51" providerId="ADAL" clId="{ADA388E2-5A8E-4D2A-88FC-334C57254FCD}" dt="2021-10-14T12:46:57.880" v="13887" actId="108"/>
          <ac:spMkLst>
            <pc:docMk/>
            <pc:sldMk cId="756403815" sldId="494"/>
            <ac:spMk id="12" creationId="{A9D7A10E-F9E4-4973-813D-7EEF1A370447}"/>
          </ac:spMkLst>
        </pc:spChg>
        <pc:picChg chg="del mod">
          <ac:chgData name="Enrico Gallinucci" userId="b06146b1-ee5b-4a4c-b3a5-2319e2ca0e51" providerId="ADAL" clId="{ADA388E2-5A8E-4D2A-88FC-334C57254FCD}" dt="2021-10-08T14:22:36.437" v="11524" actId="478"/>
          <ac:picMkLst>
            <pc:docMk/>
            <pc:sldMk cId="756403815" sldId="494"/>
            <ac:picMk id="8" creationId="{0513D124-9082-485D-A4FF-DDD7F1B42567}"/>
          </ac:picMkLst>
        </pc:picChg>
        <pc:picChg chg="add mod ord">
          <ac:chgData name="Enrico Gallinucci" userId="b06146b1-ee5b-4a4c-b3a5-2319e2ca0e51" providerId="ADAL" clId="{ADA388E2-5A8E-4D2A-88FC-334C57254FCD}" dt="2021-10-08T14:22:50.287" v="11527" actId="1076"/>
          <ac:picMkLst>
            <pc:docMk/>
            <pc:sldMk cId="756403815" sldId="494"/>
            <ac:picMk id="13" creationId="{03DFBBE3-6908-4BC1-8D15-051A80638440}"/>
          </ac:picMkLst>
        </pc:picChg>
      </pc:sldChg>
      <pc:sldChg chg="del">
        <pc:chgData name="Enrico Gallinucci" userId="b06146b1-ee5b-4a4c-b3a5-2319e2ca0e51" providerId="ADAL" clId="{ADA388E2-5A8E-4D2A-88FC-334C57254FCD}" dt="2021-09-21T06:33:43.774" v="1" actId="47"/>
        <pc:sldMkLst>
          <pc:docMk/>
          <pc:sldMk cId="778368773" sldId="494"/>
        </pc:sldMkLst>
      </pc:sldChg>
      <pc:sldChg chg="del">
        <pc:chgData name="Enrico Gallinucci" userId="b06146b1-ee5b-4a4c-b3a5-2319e2ca0e51" providerId="ADAL" clId="{ADA388E2-5A8E-4D2A-88FC-334C57254FCD}" dt="2021-09-21T06:33:22.499" v="0" actId="47"/>
        <pc:sldMkLst>
          <pc:docMk/>
          <pc:sldMk cId="18054253" sldId="495"/>
        </pc:sldMkLst>
      </pc:sldChg>
      <pc:sldChg chg="modSp new mod ord">
        <pc:chgData name="Enrico Gallinucci" userId="b06146b1-ee5b-4a4c-b3a5-2319e2ca0e51" providerId="ADAL" clId="{ADA388E2-5A8E-4D2A-88FC-334C57254FCD}" dt="2021-09-24T12:30:51.039" v="7979" actId="15"/>
        <pc:sldMkLst>
          <pc:docMk/>
          <pc:sldMk cId="3440839393" sldId="495"/>
        </pc:sldMkLst>
        <pc:spChg chg="mod">
          <ac:chgData name="Enrico Gallinucci" userId="b06146b1-ee5b-4a4c-b3a5-2319e2ca0e51" providerId="ADAL" clId="{ADA388E2-5A8E-4D2A-88FC-334C57254FCD}" dt="2021-09-21T15:15:55.341" v="4120" actId="20577"/>
          <ac:spMkLst>
            <pc:docMk/>
            <pc:sldMk cId="3440839393" sldId="495"/>
            <ac:spMk id="2" creationId="{3AE1C7FC-7ED2-4918-A2F9-D8AB579F6B93}"/>
          </ac:spMkLst>
        </pc:spChg>
        <pc:spChg chg="mod">
          <ac:chgData name="Enrico Gallinucci" userId="b06146b1-ee5b-4a4c-b3a5-2319e2ca0e51" providerId="ADAL" clId="{ADA388E2-5A8E-4D2A-88FC-334C57254FCD}" dt="2021-09-24T12:30:51.039" v="7979" actId="15"/>
          <ac:spMkLst>
            <pc:docMk/>
            <pc:sldMk cId="3440839393" sldId="495"/>
            <ac:spMk id="3" creationId="{CF23D8D5-1BB4-4A44-809D-B5534BAED1C3}"/>
          </ac:spMkLst>
        </pc:spChg>
      </pc:sldChg>
      <pc:sldChg chg="modSp new mod">
        <pc:chgData name="Enrico Gallinucci" userId="b06146b1-ee5b-4a4c-b3a5-2319e2ca0e51" providerId="ADAL" clId="{ADA388E2-5A8E-4D2A-88FC-334C57254FCD}" dt="2021-09-24T12:32:17.419" v="8016" actId="14"/>
        <pc:sldMkLst>
          <pc:docMk/>
          <pc:sldMk cId="1723490249" sldId="496"/>
        </pc:sldMkLst>
        <pc:spChg chg="mod">
          <ac:chgData name="Enrico Gallinucci" userId="b06146b1-ee5b-4a4c-b3a5-2319e2ca0e51" providerId="ADAL" clId="{ADA388E2-5A8E-4D2A-88FC-334C57254FCD}" dt="2021-09-21T15:23:52.186" v="4573" actId="20577"/>
          <ac:spMkLst>
            <pc:docMk/>
            <pc:sldMk cId="1723490249" sldId="496"/>
            <ac:spMk id="2" creationId="{3CE0EE6C-4083-4996-8602-96F9BFAEC944}"/>
          </ac:spMkLst>
        </pc:spChg>
        <pc:spChg chg="mod">
          <ac:chgData name="Enrico Gallinucci" userId="b06146b1-ee5b-4a4c-b3a5-2319e2ca0e51" providerId="ADAL" clId="{ADA388E2-5A8E-4D2A-88FC-334C57254FCD}" dt="2021-09-24T12:32:17.419" v="8016" actId="14"/>
          <ac:spMkLst>
            <pc:docMk/>
            <pc:sldMk cId="1723490249" sldId="496"/>
            <ac:spMk id="3" creationId="{FF1AF57F-1D90-45BE-9AC6-8A71519656AA}"/>
          </ac:spMkLst>
        </pc:spChg>
      </pc:sldChg>
      <pc:sldChg chg="modSp add mod ord">
        <pc:chgData name="Enrico Gallinucci" userId="b06146b1-ee5b-4a4c-b3a5-2319e2ca0e51" providerId="ADAL" clId="{ADA388E2-5A8E-4D2A-88FC-334C57254FCD}" dt="2021-11-12T15:15:34.708" v="23925" actId="20577"/>
        <pc:sldMkLst>
          <pc:docMk/>
          <pc:sldMk cId="181015414" sldId="497"/>
        </pc:sldMkLst>
        <pc:spChg chg="mod">
          <ac:chgData name="Enrico Gallinucci" userId="b06146b1-ee5b-4a4c-b3a5-2319e2ca0e51" providerId="ADAL" clId="{ADA388E2-5A8E-4D2A-88FC-334C57254FCD}" dt="2021-09-21T15:31:51.320" v="5189" actId="20577"/>
          <ac:spMkLst>
            <pc:docMk/>
            <pc:sldMk cId="181015414" sldId="497"/>
            <ac:spMk id="2" creationId="{3CE0EE6C-4083-4996-8602-96F9BFAEC944}"/>
          </ac:spMkLst>
        </pc:spChg>
        <pc:spChg chg="mod">
          <ac:chgData name="Enrico Gallinucci" userId="b06146b1-ee5b-4a4c-b3a5-2319e2ca0e51" providerId="ADAL" clId="{ADA388E2-5A8E-4D2A-88FC-334C57254FCD}" dt="2021-11-12T15:15:34.708" v="23925" actId="20577"/>
          <ac:spMkLst>
            <pc:docMk/>
            <pc:sldMk cId="181015414" sldId="497"/>
            <ac:spMk id="3" creationId="{FF1AF57F-1D90-45BE-9AC6-8A71519656AA}"/>
          </ac:spMkLst>
        </pc:spChg>
      </pc:sldChg>
      <pc:sldChg chg="del">
        <pc:chgData name="Enrico Gallinucci" userId="b06146b1-ee5b-4a4c-b3a5-2319e2ca0e51" providerId="ADAL" clId="{ADA388E2-5A8E-4D2A-88FC-334C57254FCD}" dt="2021-09-21T06:33:43.774" v="1" actId="47"/>
        <pc:sldMkLst>
          <pc:docMk/>
          <pc:sldMk cId="2511985206" sldId="497"/>
        </pc:sldMkLst>
      </pc:sldChg>
      <pc:sldChg chg="del">
        <pc:chgData name="Enrico Gallinucci" userId="b06146b1-ee5b-4a4c-b3a5-2319e2ca0e51" providerId="ADAL" clId="{ADA388E2-5A8E-4D2A-88FC-334C57254FCD}" dt="2021-09-21T06:33:43.774" v="1" actId="47"/>
        <pc:sldMkLst>
          <pc:docMk/>
          <pc:sldMk cId="713003602" sldId="498"/>
        </pc:sldMkLst>
      </pc:sldChg>
      <pc:sldChg chg="addSp delSp modSp new mod">
        <pc:chgData name="Enrico Gallinucci" userId="b06146b1-ee5b-4a4c-b3a5-2319e2ca0e51" providerId="ADAL" clId="{ADA388E2-5A8E-4D2A-88FC-334C57254FCD}" dt="2021-09-23T07:26:04.298" v="6029"/>
        <pc:sldMkLst>
          <pc:docMk/>
          <pc:sldMk cId="4083396591" sldId="498"/>
        </pc:sldMkLst>
        <pc:spChg chg="mod">
          <ac:chgData name="Enrico Gallinucci" userId="b06146b1-ee5b-4a4c-b3a5-2319e2ca0e51" providerId="ADAL" clId="{ADA388E2-5A8E-4D2A-88FC-334C57254FCD}" dt="2021-09-23T07:21:19.491" v="5968" actId="20577"/>
          <ac:spMkLst>
            <pc:docMk/>
            <pc:sldMk cId="4083396591" sldId="498"/>
            <ac:spMk id="2" creationId="{0CA56A08-BC71-4C10-9D9A-2E6730962CB2}"/>
          </ac:spMkLst>
        </pc:spChg>
        <pc:spChg chg="del">
          <ac:chgData name="Enrico Gallinucci" userId="b06146b1-ee5b-4a4c-b3a5-2319e2ca0e51" providerId="ADAL" clId="{ADA388E2-5A8E-4D2A-88FC-334C57254FCD}" dt="2021-09-23T07:22:10.121" v="5969" actId="22"/>
          <ac:spMkLst>
            <pc:docMk/>
            <pc:sldMk cId="4083396591" sldId="498"/>
            <ac:spMk id="3" creationId="{D3A44FDE-9C06-4E4C-8640-89A6B515F8BE}"/>
          </ac:spMkLst>
        </pc:spChg>
        <pc:spChg chg="add mod">
          <ac:chgData name="Enrico Gallinucci" userId="b06146b1-ee5b-4a4c-b3a5-2319e2ca0e51" providerId="ADAL" clId="{ADA388E2-5A8E-4D2A-88FC-334C57254FCD}" dt="2021-09-23T07:22:31.820" v="5988" actId="242"/>
          <ac:spMkLst>
            <pc:docMk/>
            <pc:sldMk cId="4083396591" sldId="498"/>
            <ac:spMk id="9" creationId="{5E6E912E-3094-49D8-ACB9-3BBB3DFB63B2}"/>
          </ac:spMkLst>
        </pc:spChg>
        <pc:spChg chg="add mod">
          <ac:chgData name="Enrico Gallinucci" userId="b06146b1-ee5b-4a4c-b3a5-2319e2ca0e51" providerId="ADAL" clId="{ADA388E2-5A8E-4D2A-88FC-334C57254FCD}" dt="2021-09-23T07:25:42.639" v="6025" actId="1076"/>
          <ac:spMkLst>
            <pc:docMk/>
            <pc:sldMk cId="4083396591" sldId="498"/>
            <ac:spMk id="14" creationId="{B8132AD2-D13F-44B4-8CEB-ED6D389DB636}"/>
          </ac:spMkLst>
        </pc:spChg>
        <pc:spChg chg="add mod">
          <ac:chgData name="Enrico Gallinucci" userId="b06146b1-ee5b-4a4c-b3a5-2319e2ca0e51" providerId="ADAL" clId="{ADA388E2-5A8E-4D2A-88FC-334C57254FCD}" dt="2021-09-23T07:25:32.527" v="6023" actId="1076"/>
          <ac:spMkLst>
            <pc:docMk/>
            <pc:sldMk cId="4083396591" sldId="498"/>
            <ac:spMk id="15" creationId="{1C073D87-AFC9-46CB-861A-305439370F20}"/>
          </ac:spMkLst>
        </pc:spChg>
        <pc:picChg chg="add mod ord">
          <ac:chgData name="Enrico Gallinucci" userId="b06146b1-ee5b-4a4c-b3a5-2319e2ca0e51" providerId="ADAL" clId="{ADA388E2-5A8E-4D2A-88FC-334C57254FCD}" dt="2021-09-23T07:25:56.730" v="6027" actId="208"/>
          <ac:picMkLst>
            <pc:docMk/>
            <pc:sldMk cId="4083396591" sldId="498"/>
            <ac:picMk id="8" creationId="{92BDAFDB-7EA3-49C5-A123-1E0D5F45E5B5}"/>
          </ac:picMkLst>
        </pc:picChg>
        <pc:picChg chg="add mod">
          <ac:chgData name="Enrico Gallinucci" userId="b06146b1-ee5b-4a4c-b3a5-2319e2ca0e51" providerId="ADAL" clId="{ADA388E2-5A8E-4D2A-88FC-334C57254FCD}" dt="2021-09-23T07:25:56.730" v="6027" actId="208"/>
          <ac:picMkLst>
            <pc:docMk/>
            <pc:sldMk cId="4083396591" sldId="498"/>
            <ac:picMk id="11" creationId="{1AF1A8E9-C5DB-4086-B069-65F99FD31327}"/>
          </ac:picMkLst>
        </pc:picChg>
        <pc:picChg chg="add mod">
          <ac:chgData name="Enrico Gallinucci" userId="b06146b1-ee5b-4a4c-b3a5-2319e2ca0e51" providerId="ADAL" clId="{ADA388E2-5A8E-4D2A-88FC-334C57254FCD}" dt="2021-09-23T07:25:56.730" v="6027" actId="208"/>
          <ac:picMkLst>
            <pc:docMk/>
            <pc:sldMk cId="4083396591" sldId="498"/>
            <ac:picMk id="13" creationId="{AC15EC48-506A-49E0-BD42-D9EEE63591AC}"/>
          </ac:picMkLst>
        </pc:picChg>
        <pc:cxnChg chg="add mod">
          <ac:chgData name="Enrico Gallinucci" userId="b06146b1-ee5b-4a4c-b3a5-2319e2ca0e51" providerId="ADAL" clId="{ADA388E2-5A8E-4D2A-88FC-334C57254FCD}" dt="2021-09-23T07:25:45.223" v="6026" actId="14100"/>
          <ac:cxnSpMkLst>
            <pc:docMk/>
            <pc:sldMk cId="4083396591" sldId="498"/>
            <ac:cxnSpMk id="17" creationId="{40F6B400-16C8-42B6-87B5-10EEB469E6AC}"/>
          </ac:cxnSpMkLst>
        </pc:cxnChg>
        <pc:cxnChg chg="add mod">
          <ac:chgData name="Enrico Gallinucci" userId="b06146b1-ee5b-4a4c-b3a5-2319e2ca0e51" providerId="ADAL" clId="{ADA388E2-5A8E-4D2A-88FC-334C57254FCD}" dt="2021-09-23T07:25:32.527" v="6023" actId="1076"/>
          <ac:cxnSpMkLst>
            <pc:docMk/>
            <pc:sldMk cId="4083396591" sldId="498"/>
            <ac:cxnSpMk id="18" creationId="{5D68F1CA-76ED-4817-9C53-4346F6744F14}"/>
          </ac:cxnSpMkLst>
        </pc:cxnChg>
        <pc:cxnChg chg="add del mod">
          <ac:chgData name="Enrico Gallinucci" userId="b06146b1-ee5b-4a4c-b3a5-2319e2ca0e51" providerId="ADAL" clId="{ADA388E2-5A8E-4D2A-88FC-334C57254FCD}" dt="2021-09-23T07:26:04.298" v="6029"/>
          <ac:cxnSpMkLst>
            <pc:docMk/>
            <pc:sldMk cId="4083396591" sldId="498"/>
            <ac:cxnSpMk id="26" creationId="{28788D96-EEA1-4CA3-9446-916EE7745E9C}"/>
          </ac:cxnSpMkLst>
        </pc:cxnChg>
      </pc:sldChg>
      <pc:sldChg chg="addSp delSp modSp add mod">
        <pc:chgData name="Enrico Gallinucci" userId="b06146b1-ee5b-4a4c-b3a5-2319e2ca0e51" providerId="ADAL" clId="{ADA388E2-5A8E-4D2A-88FC-334C57254FCD}" dt="2021-10-14T12:48:21.593" v="13905" actId="400"/>
        <pc:sldMkLst>
          <pc:docMk/>
          <pc:sldMk cId="2658355014" sldId="499"/>
        </pc:sldMkLst>
        <pc:spChg chg="mod">
          <ac:chgData name="Enrico Gallinucci" userId="b06146b1-ee5b-4a4c-b3a5-2319e2ca0e51" providerId="ADAL" clId="{ADA388E2-5A8E-4D2A-88FC-334C57254FCD}" dt="2021-10-14T12:44:07.770" v="13625"/>
          <ac:spMkLst>
            <pc:docMk/>
            <pc:sldMk cId="2658355014" sldId="499"/>
            <ac:spMk id="2" creationId="{A99AA834-DA5C-4778-9BBF-6C9C425829AF}"/>
          </ac:spMkLst>
        </pc:spChg>
        <pc:spChg chg="del mod">
          <ac:chgData name="Enrico Gallinucci" userId="b06146b1-ee5b-4a4c-b3a5-2319e2ca0e51" providerId="ADAL" clId="{ADA388E2-5A8E-4D2A-88FC-334C57254FCD}" dt="2021-09-22T12:57:17.620" v="5519" actId="478"/>
          <ac:spMkLst>
            <pc:docMk/>
            <pc:sldMk cId="2658355014" sldId="499"/>
            <ac:spMk id="6" creationId="{D22AE47C-B09F-4112-981C-6792C12D206C}"/>
          </ac:spMkLst>
        </pc:spChg>
        <pc:spChg chg="mod ord">
          <ac:chgData name="Enrico Gallinucci" userId="b06146b1-ee5b-4a4c-b3a5-2319e2ca0e51" providerId="ADAL" clId="{ADA388E2-5A8E-4D2A-88FC-334C57254FCD}" dt="2021-10-14T12:47:32.455" v="13897" actId="1076"/>
          <ac:spMkLst>
            <pc:docMk/>
            <pc:sldMk cId="2658355014" sldId="499"/>
            <ac:spMk id="7" creationId="{57AD584F-4CD6-4AC4-A8D8-7C2164748B3A}"/>
          </ac:spMkLst>
        </pc:spChg>
        <pc:spChg chg="mod">
          <ac:chgData name="Enrico Gallinucci" userId="b06146b1-ee5b-4a4c-b3a5-2319e2ca0e51" providerId="ADAL" clId="{ADA388E2-5A8E-4D2A-88FC-334C57254FCD}" dt="2021-10-14T12:48:21.593" v="13905" actId="400"/>
          <ac:spMkLst>
            <pc:docMk/>
            <pc:sldMk cId="2658355014" sldId="499"/>
            <ac:spMk id="10" creationId="{3379C038-EE7F-41A9-BD0E-F9AB275FF99B}"/>
          </ac:spMkLst>
        </pc:spChg>
        <pc:spChg chg="mod">
          <ac:chgData name="Enrico Gallinucci" userId="b06146b1-ee5b-4a4c-b3a5-2319e2ca0e51" providerId="ADAL" clId="{ADA388E2-5A8E-4D2A-88FC-334C57254FCD}" dt="2021-10-14T12:48:12.280" v="13903" actId="400"/>
          <ac:spMkLst>
            <pc:docMk/>
            <pc:sldMk cId="2658355014" sldId="499"/>
            <ac:spMk id="12" creationId="{A9D7A10E-F9E4-4973-813D-7EEF1A370447}"/>
          </ac:spMkLst>
        </pc:spChg>
        <pc:spChg chg="add del mod">
          <ac:chgData name="Enrico Gallinucci" userId="b06146b1-ee5b-4a4c-b3a5-2319e2ca0e51" providerId="ADAL" clId="{ADA388E2-5A8E-4D2A-88FC-334C57254FCD}" dt="2021-09-22T12:56:10.729" v="5502"/>
          <ac:spMkLst>
            <pc:docMk/>
            <pc:sldMk cId="2658355014" sldId="499"/>
            <ac:spMk id="13" creationId="{17603A64-6B42-4ACC-8298-3D5F4EA059AF}"/>
          </ac:spMkLst>
        </pc:spChg>
        <pc:spChg chg="add del mod">
          <ac:chgData name="Enrico Gallinucci" userId="b06146b1-ee5b-4a4c-b3a5-2319e2ca0e51" providerId="ADAL" clId="{ADA388E2-5A8E-4D2A-88FC-334C57254FCD}" dt="2021-09-22T12:56:38.026" v="5516"/>
          <ac:spMkLst>
            <pc:docMk/>
            <pc:sldMk cId="2658355014" sldId="499"/>
            <ac:spMk id="14" creationId="{00543FA9-F7CB-4E9D-A50C-95C5A34345D5}"/>
          </ac:spMkLst>
        </pc:spChg>
        <pc:spChg chg="add mod">
          <ac:chgData name="Enrico Gallinucci" userId="b06146b1-ee5b-4a4c-b3a5-2319e2ca0e51" providerId="ADAL" clId="{ADA388E2-5A8E-4D2A-88FC-334C57254FCD}" dt="2021-09-22T12:57:17.862" v="5520"/>
          <ac:spMkLst>
            <pc:docMk/>
            <pc:sldMk cId="2658355014" sldId="499"/>
            <ac:spMk id="15" creationId="{F7149743-B49B-472C-95DF-64568D806236}"/>
          </ac:spMkLst>
        </pc:spChg>
        <pc:picChg chg="del">
          <ac:chgData name="Enrico Gallinucci" userId="b06146b1-ee5b-4a4c-b3a5-2319e2ca0e51" providerId="ADAL" clId="{ADA388E2-5A8E-4D2A-88FC-334C57254FCD}" dt="2021-10-08T14:22:56.655" v="11530" actId="478"/>
          <ac:picMkLst>
            <pc:docMk/>
            <pc:sldMk cId="2658355014" sldId="499"/>
            <ac:picMk id="8" creationId="{0513D124-9082-485D-A4FF-DDD7F1B42567}"/>
          </ac:picMkLst>
        </pc:picChg>
        <pc:picChg chg="add mod ord">
          <ac:chgData name="Enrico Gallinucci" userId="b06146b1-ee5b-4a4c-b3a5-2319e2ca0e51" providerId="ADAL" clId="{ADA388E2-5A8E-4D2A-88FC-334C57254FCD}" dt="2021-10-08T14:22:58.953" v="11532" actId="167"/>
          <ac:picMkLst>
            <pc:docMk/>
            <pc:sldMk cId="2658355014" sldId="499"/>
            <ac:picMk id="13" creationId="{F4DBEE19-BCE8-4C9E-B7A6-6FB3AF3E5839}"/>
          </ac:picMkLst>
        </pc:picChg>
      </pc:sldChg>
      <pc:sldChg chg="del">
        <pc:chgData name="Enrico Gallinucci" userId="b06146b1-ee5b-4a4c-b3a5-2319e2ca0e51" providerId="ADAL" clId="{ADA388E2-5A8E-4D2A-88FC-334C57254FCD}" dt="2021-09-21T06:33:43.774" v="1" actId="47"/>
        <pc:sldMkLst>
          <pc:docMk/>
          <pc:sldMk cId="4036697307" sldId="499"/>
        </pc:sldMkLst>
      </pc:sldChg>
      <pc:sldChg chg="del">
        <pc:chgData name="Enrico Gallinucci" userId="b06146b1-ee5b-4a4c-b3a5-2319e2ca0e51" providerId="ADAL" clId="{ADA388E2-5A8E-4D2A-88FC-334C57254FCD}" dt="2021-09-21T06:33:43.774" v="1" actId="47"/>
        <pc:sldMkLst>
          <pc:docMk/>
          <pc:sldMk cId="224291944" sldId="500"/>
        </pc:sldMkLst>
      </pc:sldChg>
      <pc:sldChg chg="addSp delSp modSp add mod">
        <pc:chgData name="Enrico Gallinucci" userId="b06146b1-ee5b-4a4c-b3a5-2319e2ca0e51" providerId="ADAL" clId="{ADA388E2-5A8E-4D2A-88FC-334C57254FCD}" dt="2021-10-14T12:44:11.493" v="13627"/>
        <pc:sldMkLst>
          <pc:docMk/>
          <pc:sldMk cId="2082272111" sldId="500"/>
        </pc:sldMkLst>
        <pc:spChg chg="mod">
          <ac:chgData name="Enrico Gallinucci" userId="b06146b1-ee5b-4a4c-b3a5-2319e2ca0e51" providerId="ADAL" clId="{ADA388E2-5A8E-4D2A-88FC-334C57254FCD}" dt="2021-10-14T12:44:11.493" v="13627"/>
          <ac:spMkLst>
            <pc:docMk/>
            <pc:sldMk cId="2082272111" sldId="500"/>
            <ac:spMk id="2" creationId="{A99AA834-DA5C-4778-9BBF-6C9C425829AF}"/>
          </ac:spMkLst>
        </pc:spChg>
        <pc:spChg chg="add mod">
          <ac:chgData name="Enrico Gallinucci" userId="b06146b1-ee5b-4a4c-b3a5-2319e2ca0e51" providerId="ADAL" clId="{ADA388E2-5A8E-4D2A-88FC-334C57254FCD}" dt="2021-09-22T13:09:07.789" v="5532" actId="1076"/>
          <ac:spMkLst>
            <pc:docMk/>
            <pc:sldMk cId="2082272111" sldId="500"/>
            <ac:spMk id="3" creationId="{C7D71A81-81CD-46AB-A97D-BCF8D8D2C6CD}"/>
          </ac:spMkLst>
        </pc:spChg>
        <pc:spChg chg="del">
          <ac:chgData name="Enrico Gallinucci" userId="b06146b1-ee5b-4a4c-b3a5-2319e2ca0e51" providerId="ADAL" clId="{ADA388E2-5A8E-4D2A-88FC-334C57254FCD}" dt="2021-09-22T13:10:33.264" v="5589" actId="478"/>
          <ac:spMkLst>
            <pc:docMk/>
            <pc:sldMk cId="2082272111" sldId="500"/>
            <ac:spMk id="7" creationId="{57AD584F-4CD6-4AC4-A8D8-7C2164748B3A}"/>
          </ac:spMkLst>
        </pc:spChg>
        <pc:spChg chg="del">
          <ac:chgData name="Enrico Gallinucci" userId="b06146b1-ee5b-4a4c-b3a5-2319e2ca0e51" providerId="ADAL" clId="{ADA388E2-5A8E-4D2A-88FC-334C57254FCD}" dt="2021-09-22T13:10:39.692" v="5594" actId="478"/>
          <ac:spMkLst>
            <pc:docMk/>
            <pc:sldMk cId="2082272111" sldId="500"/>
            <ac:spMk id="9" creationId="{2FFE9015-DF27-457E-9027-A5F19F211ABA}"/>
          </ac:spMkLst>
        </pc:spChg>
        <pc:spChg chg="del">
          <ac:chgData name="Enrico Gallinucci" userId="b06146b1-ee5b-4a4c-b3a5-2319e2ca0e51" providerId="ADAL" clId="{ADA388E2-5A8E-4D2A-88FC-334C57254FCD}" dt="2021-09-22T13:10:40.741" v="5595" actId="478"/>
          <ac:spMkLst>
            <pc:docMk/>
            <pc:sldMk cId="2082272111" sldId="500"/>
            <ac:spMk id="10" creationId="{3379C038-EE7F-41A9-BD0E-F9AB275FF99B}"/>
          </ac:spMkLst>
        </pc:spChg>
        <pc:spChg chg="del">
          <ac:chgData name="Enrico Gallinucci" userId="b06146b1-ee5b-4a4c-b3a5-2319e2ca0e51" providerId="ADAL" clId="{ADA388E2-5A8E-4D2A-88FC-334C57254FCD}" dt="2021-09-22T13:10:38.196" v="5593" actId="478"/>
          <ac:spMkLst>
            <pc:docMk/>
            <pc:sldMk cId="2082272111" sldId="500"/>
            <ac:spMk id="11" creationId="{8CC3DFCF-6384-4CFB-8EBC-05FC7846FD96}"/>
          </ac:spMkLst>
        </pc:spChg>
        <pc:spChg chg="del">
          <ac:chgData name="Enrico Gallinucci" userId="b06146b1-ee5b-4a4c-b3a5-2319e2ca0e51" providerId="ADAL" clId="{ADA388E2-5A8E-4D2A-88FC-334C57254FCD}" dt="2021-09-22T13:10:37.359" v="5592" actId="478"/>
          <ac:spMkLst>
            <pc:docMk/>
            <pc:sldMk cId="2082272111" sldId="500"/>
            <ac:spMk id="12" creationId="{A9D7A10E-F9E4-4973-813D-7EEF1A370447}"/>
          </ac:spMkLst>
        </pc:spChg>
        <pc:spChg chg="add mod">
          <ac:chgData name="Enrico Gallinucci" userId="b06146b1-ee5b-4a4c-b3a5-2319e2ca0e51" providerId="ADAL" clId="{ADA388E2-5A8E-4D2A-88FC-334C57254FCD}" dt="2021-09-22T13:13:22.247" v="5648" actId="1076"/>
          <ac:spMkLst>
            <pc:docMk/>
            <pc:sldMk cId="2082272111" sldId="500"/>
            <ac:spMk id="13" creationId="{9132538D-E6EC-4A46-B703-FFC6339CB8DA}"/>
          </ac:spMkLst>
        </pc:spChg>
        <pc:spChg chg="add mod">
          <ac:chgData name="Enrico Gallinucci" userId="b06146b1-ee5b-4a4c-b3a5-2319e2ca0e51" providerId="ADAL" clId="{ADA388E2-5A8E-4D2A-88FC-334C57254FCD}" dt="2021-09-22T13:09:31.517" v="5553" actId="14100"/>
          <ac:spMkLst>
            <pc:docMk/>
            <pc:sldMk cId="2082272111" sldId="500"/>
            <ac:spMk id="14" creationId="{30E72C15-0B0E-438A-9042-5180963B698A}"/>
          </ac:spMkLst>
        </pc:spChg>
        <pc:spChg chg="del">
          <ac:chgData name="Enrico Gallinucci" userId="b06146b1-ee5b-4a4c-b3a5-2319e2ca0e51" providerId="ADAL" clId="{ADA388E2-5A8E-4D2A-88FC-334C57254FCD}" dt="2021-09-22T13:10:32.894" v="5588" actId="478"/>
          <ac:spMkLst>
            <pc:docMk/>
            <pc:sldMk cId="2082272111" sldId="500"/>
            <ac:spMk id="15" creationId="{F7149743-B49B-472C-95DF-64568D806236}"/>
          </ac:spMkLst>
        </pc:spChg>
        <pc:spChg chg="add mod">
          <ac:chgData name="Enrico Gallinucci" userId="b06146b1-ee5b-4a4c-b3a5-2319e2ca0e51" providerId="ADAL" clId="{ADA388E2-5A8E-4D2A-88FC-334C57254FCD}" dt="2021-09-22T13:12:02.139" v="5627" actId="1076"/>
          <ac:spMkLst>
            <pc:docMk/>
            <pc:sldMk cId="2082272111" sldId="500"/>
            <ac:spMk id="16" creationId="{ED9509C9-4728-4A03-8452-B5DC97A5A789}"/>
          </ac:spMkLst>
        </pc:spChg>
        <pc:spChg chg="add mod">
          <ac:chgData name="Enrico Gallinucci" userId="b06146b1-ee5b-4a4c-b3a5-2319e2ca0e51" providerId="ADAL" clId="{ADA388E2-5A8E-4D2A-88FC-334C57254FCD}" dt="2021-09-22T13:09:53.077" v="5570" actId="14100"/>
          <ac:spMkLst>
            <pc:docMk/>
            <pc:sldMk cId="2082272111" sldId="500"/>
            <ac:spMk id="17" creationId="{CFCD51DF-821F-4261-84C8-F96754AAFCCB}"/>
          </ac:spMkLst>
        </pc:spChg>
        <pc:spChg chg="add mod">
          <ac:chgData name="Enrico Gallinucci" userId="b06146b1-ee5b-4a4c-b3a5-2319e2ca0e51" providerId="ADAL" clId="{ADA388E2-5A8E-4D2A-88FC-334C57254FCD}" dt="2021-09-24T12:51:06.176" v="8150" actId="20577"/>
          <ac:spMkLst>
            <pc:docMk/>
            <pc:sldMk cId="2082272111" sldId="500"/>
            <ac:spMk id="18" creationId="{740E85B2-DBE8-42F9-90E7-B67C86DAFDFA}"/>
          </ac:spMkLst>
        </pc:spChg>
        <pc:spChg chg="add mod">
          <ac:chgData name="Enrico Gallinucci" userId="b06146b1-ee5b-4a4c-b3a5-2319e2ca0e51" providerId="ADAL" clId="{ADA388E2-5A8E-4D2A-88FC-334C57254FCD}" dt="2021-09-22T13:10:56.493" v="5597" actId="1076"/>
          <ac:spMkLst>
            <pc:docMk/>
            <pc:sldMk cId="2082272111" sldId="500"/>
            <ac:spMk id="19" creationId="{8B80D89B-8C7E-44E3-BF00-7EE3D6BA8A10}"/>
          </ac:spMkLst>
        </pc:spChg>
        <pc:picChg chg="add del mod">
          <ac:chgData name="Enrico Gallinucci" userId="b06146b1-ee5b-4a4c-b3a5-2319e2ca0e51" providerId="ADAL" clId="{ADA388E2-5A8E-4D2A-88FC-334C57254FCD}" dt="2021-09-22T13:41:42.176" v="5658" actId="478"/>
          <ac:picMkLst>
            <pc:docMk/>
            <pc:sldMk cId="2082272111" sldId="500"/>
            <ac:picMk id="8" creationId="{0513D124-9082-485D-A4FF-DDD7F1B42567}"/>
          </ac:picMkLst>
        </pc:picChg>
        <pc:picChg chg="add mod ord">
          <ac:chgData name="Enrico Gallinucci" userId="b06146b1-ee5b-4a4c-b3a5-2319e2ca0e51" providerId="ADAL" clId="{ADA388E2-5A8E-4D2A-88FC-334C57254FCD}" dt="2021-10-08T14:40:28.594" v="11554" actId="29295"/>
          <ac:picMkLst>
            <pc:docMk/>
            <pc:sldMk cId="2082272111" sldId="500"/>
            <ac:picMk id="23" creationId="{255EECF7-C38E-435C-9693-95104C967D6F}"/>
          </ac:picMkLst>
        </pc:picChg>
        <pc:picChg chg="add del mod ord">
          <ac:chgData name="Enrico Gallinucci" userId="b06146b1-ee5b-4a4c-b3a5-2319e2ca0e51" providerId="ADAL" clId="{ADA388E2-5A8E-4D2A-88FC-334C57254FCD}" dt="2021-10-08T14:40:17.723" v="11551" actId="478"/>
          <ac:picMkLst>
            <pc:docMk/>
            <pc:sldMk cId="2082272111" sldId="500"/>
            <ac:picMk id="65" creationId="{A71069FF-D6F4-4B6D-9A72-4F2C3BC8945D}"/>
          </ac:picMkLst>
        </pc:picChg>
        <pc:cxnChg chg="add mod">
          <ac:chgData name="Enrico Gallinucci" userId="b06146b1-ee5b-4a4c-b3a5-2319e2ca0e51" providerId="ADAL" clId="{ADA388E2-5A8E-4D2A-88FC-334C57254FCD}" dt="2021-09-24T12:50:27.012" v="8143" actId="14100"/>
          <ac:cxnSpMkLst>
            <pc:docMk/>
            <pc:sldMk cId="2082272111" sldId="500"/>
            <ac:cxnSpMk id="20" creationId="{09C70CD3-4CD7-402C-9BF4-E69D3B8B1AE9}"/>
          </ac:cxnSpMkLst>
        </pc:cxnChg>
        <pc:cxnChg chg="add mod">
          <ac:chgData name="Enrico Gallinucci" userId="b06146b1-ee5b-4a4c-b3a5-2319e2ca0e51" providerId="ADAL" clId="{ADA388E2-5A8E-4D2A-88FC-334C57254FCD}" dt="2021-09-22T13:12:49.603" v="5639" actId="692"/>
          <ac:cxnSpMkLst>
            <pc:docMk/>
            <pc:sldMk cId="2082272111" sldId="500"/>
            <ac:cxnSpMk id="22" creationId="{5BF0C65A-0A19-4BD7-8EA5-FF9ACE62BF50}"/>
          </ac:cxnSpMkLst>
        </pc:cxnChg>
        <pc:cxnChg chg="add mod">
          <ac:chgData name="Enrico Gallinucci" userId="b06146b1-ee5b-4a4c-b3a5-2319e2ca0e51" providerId="ADAL" clId="{ADA388E2-5A8E-4D2A-88FC-334C57254FCD}" dt="2021-09-22T13:13:22.247" v="5648" actId="1076"/>
          <ac:cxnSpMkLst>
            <pc:docMk/>
            <pc:sldMk cId="2082272111" sldId="500"/>
            <ac:cxnSpMk id="25" creationId="{EE9EF774-3068-4821-94C4-0A5113543ED4}"/>
          </ac:cxnSpMkLst>
        </pc:cxnChg>
        <pc:cxnChg chg="add mod">
          <ac:chgData name="Enrico Gallinucci" userId="b06146b1-ee5b-4a4c-b3a5-2319e2ca0e51" providerId="ADAL" clId="{ADA388E2-5A8E-4D2A-88FC-334C57254FCD}" dt="2021-09-22T13:13:13.216" v="5647" actId="14100"/>
          <ac:cxnSpMkLst>
            <pc:docMk/>
            <pc:sldMk cId="2082272111" sldId="500"/>
            <ac:cxnSpMk id="29" creationId="{3EABCA3E-4B5F-4A25-A36B-E049A7456984}"/>
          </ac:cxnSpMkLst>
        </pc:cxnChg>
        <pc:cxnChg chg="add mod">
          <ac:chgData name="Enrico Gallinucci" userId="b06146b1-ee5b-4a4c-b3a5-2319e2ca0e51" providerId="ADAL" clId="{ADA388E2-5A8E-4D2A-88FC-334C57254FCD}" dt="2021-09-22T13:12:49.603" v="5639" actId="692"/>
          <ac:cxnSpMkLst>
            <pc:docMk/>
            <pc:sldMk cId="2082272111" sldId="500"/>
            <ac:cxnSpMk id="32" creationId="{8FF657D6-F260-4F68-A4E7-8AC1ACD44573}"/>
          </ac:cxnSpMkLst>
        </pc:cxnChg>
        <pc:cxnChg chg="add mod">
          <ac:chgData name="Enrico Gallinucci" userId="b06146b1-ee5b-4a4c-b3a5-2319e2ca0e51" providerId="ADAL" clId="{ADA388E2-5A8E-4D2A-88FC-334C57254FCD}" dt="2021-09-22T13:12:49.603" v="5639" actId="692"/>
          <ac:cxnSpMkLst>
            <pc:docMk/>
            <pc:sldMk cId="2082272111" sldId="500"/>
            <ac:cxnSpMk id="38" creationId="{BB6D1EAA-DB48-4F2D-9FBD-317C650875D2}"/>
          </ac:cxnSpMkLst>
        </pc:cxnChg>
        <pc:cxnChg chg="add mod">
          <ac:chgData name="Enrico Gallinucci" userId="b06146b1-ee5b-4a4c-b3a5-2319e2ca0e51" providerId="ADAL" clId="{ADA388E2-5A8E-4D2A-88FC-334C57254FCD}" dt="2021-09-22T13:12:49.603" v="5639" actId="692"/>
          <ac:cxnSpMkLst>
            <pc:docMk/>
            <pc:sldMk cId="2082272111" sldId="500"/>
            <ac:cxnSpMk id="42" creationId="{D3CF3401-4C2A-4478-A05A-B2F64B5CA63B}"/>
          </ac:cxnSpMkLst>
        </pc:cxnChg>
        <pc:cxnChg chg="add mod">
          <ac:chgData name="Enrico Gallinucci" userId="b06146b1-ee5b-4a4c-b3a5-2319e2ca0e51" providerId="ADAL" clId="{ADA388E2-5A8E-4D2A-88FC-334C57254FCD}" dt="2021-09-22T13:12:49.603" v="5639" actId="692"/>
          <ac:cxnSpMkLst>
            <pc:docMk/>
            <pc:sldMk cId="2082272111" sldId="500"/>
            <ac:cxnSpMk id="53" creationId="{62F4D188-391F-4089-BC9A-F7173E0950B2}"/>
          </ac:cxnSpMkLst>
        </pc:cxnChg>
        <pc:cxnChg chg="add mod">
          <ac:chgData name="Enrico Gallinucci" userId="b06146b1-ee5b-4a4c-b3a5-2319e2ca0e51" providerId="ADAL" clId="{ADA388E2-5A8E-4D2A-88FC-334C57254FCD}" dt="2021-09-22T13:12:49.603" v="5639" actId="692"/>
          <ac:cxnSpMkLst>
            <pc:docMk/>
            <pc:sldMk cId="2082272111" sldId="500"/>
            <ac:cxnSpMk id="54" creationId="{0756D72F-CC43-445F-B555-F777C9BFE0CE}"/>
          </ac:cxnSpMkLst>
        </pc:cxnChg>
      </pc:sldChg>
      <pc:sldChg chg="del">
        <pc:chgData name="Enrico Gallinucci" userId="b06146b1-ee5b-4a4c-b3a5-2319e2ca0e51" providerId="ADAL" clId="{ADA388E2-5A8E-4D2A-88FC-334C57254FCD}" dt="2021-09-21T06:33:43.774" v="1" actId="47"/>
        <pc:sldMkLst>
          <pc:docMk/>
          <pc:sldMk cId="218267039" sldId="501"/>
        </pc:sldMkLst>
      </pc:sldChg>
      <pc:sldChg chg="addSp delSp modSp add mod ord">
        <pc:chgData name="Enrico Gallinucci" userId="b06146b1-ee5b-4a4c-b3a5-2319e2ca0e51" providerId="ADAL" clId="{ADA388E2-5A8E-4D2A-88FC-334C57254FCD}" dt="2021-10-14T12:44:28.804" v="13637"/>
        <pc:sldMkLst>
          <pc:docMk/>
          <pc:sldMk cId="2524723831" sldId="501"/>
        </pc:sldMkLst>
        <pc:spChg chg="mod">
          <ac:chgData name="Enrico Gallinucci" userId="b06146b1-ee5b-4a4c-b3a5-2319e2ca0e51" providerId="ADAL" clId="{ADA388E2-5A8E-4D2A-88FC-334C57254FCD}" dt="2021-10-14T12:44:28.804" v="13637"/>
          <ac:spMkLst>
            <pc:docMk/>
            <pc:sldMk cId="2524723831" sldId="501"/>
            <ac:spMk id="2" creationId="{A99AA834-DA5C-4778-9BBF-6C9C425829AF}"/>
          </ac:spMkLst>
        </pc:spChg>
        <pc:spChg chg="add del mod">
          <ac:chgData name="Enrico Gallinucci" userId="b06146b1-ee5b-4a4c-b3a5-2319e2ca0e51" providerId="ADAL" clId="{ADA388E2-5A8E-4D2A-88FC-334C57254FCD}" dt="2021-09-22T13:48:28.749" v="5726"/>
          <ac:spMkLst>
            <pc:docMk/>
            <pc:sldMk cId="2524723831" sldId="501"/>
            <ac:spMk id="6" creationId="{5AC47B31-E702-40CC-A655-358343D684C5}"/>
          </ac:spMkLst>
        </pc:spChg>
        <pc:picChg chg="add del mod">
          <ac:chgData name="Enrico Gallinucci" userId="b06146b1-ee5b-4a4c-b3a5-2319e2ca0e51" providerId="ADAL" clId="{ADA388E2-5A8E-4D2A-88FC-334C57254FCD}" dt="2021-10-08T14:40:01.874" v="11548" actId="478"/>
          <ac:picMkLst>
            <pc:docMk/>
            <pc:sldMk cId="2524723831" sldId="501"/>
            <ac:picMk id="6" creationId="{8464A242-BC63-480B-B5DA-1A32C50F571A}"/>
          </ac:picMkLst>
        </pc:picChg>
        <pc:picChg chg="add del mod">
          <ac:chgData name="Enrico Gallinucci" userId="b06146b1-ee5b-4a4c-b3a5-2319e2ca0e51" providerId="ADAL" clId="{ADA388E2-5A8E-4D2A-88FC-334C57254FCD}" dt="2021-09-22T14:18:52.352" v="5881" actId="478"/>
          <ac:picMkLst>
            <pc:docMk/>
            <pc:sldMk cId="2524723831" sldId="501"/>
            <ac:picMk id="7" creationId="{A57B621F-27C8-4053-87D7-FE9186C8291F}"/>
          </ac:picMkLst>
        </pc:picChg>
        <pc:picChg chg="del">
          <ac:chgData name="Enrico Gallinucci" userId="b06146b1-ee5b-4a4c-b3a5-2319e2ca0e51" providerId="ADAL" clId="{ADA388E2-5A8E-4D2A-88FC-334C57254FCD}" dt="2021-09-22T14:13:03.067" v="5840" actId="478"/>
          <ac:picMkLst>
            <pc:docMk/>
            <pc:sldMk cId="2524723831" sldId="501"/>
            <ac:picMk id="8" creationId="{0513D124-9082-485D-A4FF-DDD7F1B42567}"/>
          </ac:picMkLst>
        </pc:picChg>
        <pc:picChg chg="add mod">
          <ac:chgData name="Enrico Gallinucci" userId="b06146b1-ee5b-4a4c-b3a5-2319e2ca0e51" providerId="ADAL" clId="{ADA388E2-5A8E-4D2A-88FC-334C57254FCD}" dt="2021-10-08T14:40:09.824" v="11550" actId="29295"/>
          <ac:picMkLst>
            <pc:docMk/>
            <pc:sldMk cId="2524723831" sldId="501"/>
            <ac:picMk id="8" creationId="{BE2A7331-6F89-4A65-93D5-D82EC21B2D09}"/>
          </ac:picMkLst>
        </pc:picChg>
        <pc:picChg chg="add del mod">
          <ac:chgData name="Enrico Gallinucci" userId="b06146b1-ee5b-4a4c-b3a5-2319e2ca0e51" providerId="ADAL" clId="{ADA388E2-5A8E-4D2A-88FC-334C57254FCD}" dt="2021-10-08T14:38:55.171" v="11533" actId="478"/>
          <ac:picMkLst>
            <pc:docMk/>
            <pc:sldMk cId="2524723831" sldId="501"/>
            <ac:picMk id="9" creationId="{0C7036B2-0C6C-4639-97EA-58D362402969}"/>
          </ac:picMkLst>
        </pc:picChg>
      </pc:sldChg>
      <pc:sldChg chg="del">
        <pc:chgData name="Enrico Gallinucci" userId="b06146b1-ee5b-4a4c-b3a5-2319e2ca0e51" providerId="ADAL" clId="{ADA388E2-5A8E-4D2A-88FC-334C57254FCD}" dt="2021-09-21T06:33:43.774" v="1" actId="47"/>
        <pc:sldMkLst>
          <pc:docMk/>
          <pc:sldMk cId="563206279" sldId="502"/>
        </pc:sldMkLst>
      </pc:sldChg>
      <pc:sldChg chg="addSp delSp modSp add mod">
        <pc:chgData name="Enrico Gallinucci" userId="b06146b1-ee5b-4a4c-b3a5-2319e2ca0e51" providerId="ADAL" clId="{ADA388E2-5A8E-4D2A-88FC-334C57254FCD}" dt="2021-10-26T07:43:04.304" v="22862"/>
        <pc:sldMkLst>
          <pc:docMk/>
          <pc:sldMk cId="1035297838" sldId="502"/>
        </pc:sldMkLst>
        <pc:spChg chg="mod">
          <ac:chgData name="Enrico Gallinucci" userId="b06146b1-ee5b-4a4c-b3a5-2319e2ca0e51" providerId="ADAL" clId="{ADA388E2-5A8E-4D2A-88FC-334C57254FCD}" dt="2021-10-14T12:44:18.429" v="13635" actId="20577"/>
          <ac:spMkLst>
            <pc:docMk/>
            <pc:sldMk cId="1035297838" sldId="502"/>
            <ac:spMk id="2" creationId="{98D5CE45-B524-43AB-A5B7-C1FBE7CE99AF}"/>
          </ac:spMkLst>
        </pc:spChg>
        <pc:spChg chg="add del mod">
          <ac:chgData name="Enrico Gallinucci" userId="b06146b1-ee5b-4a4c-b3a5-2319e2ca0e51" providerId="ADAL" clId="{ADA388E2-5A8E-4D2A-88FC-334C57254FCD}" dt="2021-09-22T14:16:58.580" v="5856" actId="478"/>
          <ac:spMkLst>
            <pc:docMk/>
            <pc:sldMk cId="1035297838" sldId="502"/>
            <ac:spMk id="6" creationId="{4813F42D-C979-46DD-860F-4DC4D0AC928D}"/>
          </ac:spMkLst>
        </pc:spChg>
        <pc:spChg chg="mod">
          <ac:chgData name="Enrico Gallinucci" userId="b06146b1-ee5b-4a4c-b3a5-2319e2ca0e51" providerId="ADAL" clId="{ADA388E2-5A8E-4D2A-88FC-334C57254FCD}" dt="2021-09-22T13:49:08.646" v="5741" actId="108"/>
          <ac:spMkLst>
            <pc:docMk/>
            <pc:sldMk cId="1035297838" sldId="502"/>
            <ac:spMk id="7" creationId="{DF2D7DAE-7A5C-4D6C-8B92-F67C8C0DD61B}"/>
          </ac:spMkLst>
        </pc:spChg>
        <pc:spChg chg="mod">
          <ac:chgData name="Enrico Gallinucci" userId="b06146b1-ee5b-4a4c-b3a5-2319e2ca0e51" providerId="ADAL" clId="{ADA388E2-5A8E-4D2A-88FC-334C57254FCD}" dt="2021-09-22T13:49:04.804" v="5740" actId="108"/>
          <ac:spMkLst>
            <pc:docMk/>
            <pc:sldMk cId="1035297838" sldId="502"/>
            <ac:spMk id="8" creationId="{E9FA1CC6-D475-477D-BEFB-4A902D309D49}"/>
          </ac:spMkLst>
        </pc:spChg>
        <pc:spChg chg="add mod">
          <ac:chgData name="Enrico Gallinucci" userId="b06146b1-ee5b-4a4c-b3a5-2319e2ca0e51" providerId="ADAL" clId="{ADA388E2-5A8E-4D2A-88FC-334C57254FCD}" dt="2021-10-26T07:43:04.304" v="22862"/>
          <ac:spMkLst>
            <pc:docMk/>
            <pc:sldMk cId="1035297838" sldId="502"/>
            <ac:spMk id="163" creationId="{68030C18-2734-425A-AA74-EF48F5F82741}"/>
          </ac:spMkLst>
        </pc:spChg>
        <pc:spChg chg="del mod">
          <ac:chgData name="Enrico Gallinucci" userId="b06146b1-ee5b-4a4c-b3a5-2319e2ca0e51" providerId="ADAL" clId="{ADA388E2-5A8E-4D2A-88FC-334C57254FCD}" dt="2021-09-22T14:13:30.377" v="5855" actId="478"/>
          <ac:spMkLst>
            <pc:docMk/>
            <pc:sldMk cId="1035297838" sldId="502"/>
            <ac:spMk id="163" creationId="{C917EA61-59E0-4E6D-95A2-6ED44F7B6D02}"/>
          </ac:spMkLst>
        </pc:spChg>
        <pc:spChg chg="add mod">
          <ac:chgData name="Enrico Gallinucci" userId="b06146b1-ee5b-4a4c-b3a5-2319e2ca0e51" providerId="ADAL" clId="{ADA388E2-5A8E-4D2A-88FC-334C57254FCD}" dt="2021-10-26T07:43:04.304" v="22862"/>
          <ac:spMkLst>
            <pc:docMk/>
            <pc:sldMk cId="1035297838" sldId="502"/>
            <ac:spMk id="167" creationId="{499A9AA2-E561-4ED6-AD82-61BF4E87EF9E}"/>
          </ac:spMkLst>
        </pc:spChg>
        <pc:cxnChg chg="add mod">
          <ac:chgData name="Enrico Gallinucci" userId="b06146b1-ee5b-4a4c-b3a5-2319e2ca0e51" providerId="ADAL" clId="{ADA388E2-5A8E-4D2A-88FC-334C57254FCD}" dt="2021-10-26T07:43:04.304" v="22862"/>
          <ac:cxnSpMkLst>
            <pc:docMk/>
            <pc:sldMk cId="1035297838" sldId="502"/>
            <ac:cxnSpMk id="168" creationId="{97D32CF9-D344-4745-8F85-9973C4C74CC8}"/>
          </ac:cxnSpMkLst>
        </pc:cxnChg>
      </pc:sldChg>
      <pc:sldChg chg="addSp delSp modSp add del mod">
        <pc:chgData name="Enrico Gallinucci" userId="b06146b1-ee5b-4a4c-b3a5-2319e2ca0e51" providerId="ADAL" clId="{ADA388E2-5A8E-4D2A-88FC-334C57254FCD}" dt="2021-09-22T13:53:31.147" v="5783" actId="47"/>
        <pc:sldMkLst>
          <pc:docMk/>
          <pc:sldMk cId="534773972" sldId="503"/>
        </pc:sldMkLst>
        <pc:spChg chg="mod">
          <ac:chgData name="Enrico Gallinucci" userId="b06146b1-ee5b-4a4c-b3a5-2319e2ca0e51" providerId="ADAL" clId="{ADA388E2-5A8E-4D2A-88FC-334C57254FCD}" dt="2021-09-22T13:49:27.376" v="5743" actId="20577"/>
          <ac:spMkLst>
            <pc:docMk/>
            <pc:sldMk cId="534773972" sldId="503"/>
            <ac:spMk id="2" creationId="{98D5CE45-B524-43AB-A5B7-C1FBE7CE99AF}"/>
          </ac:spMkLst>
        </pc:spChg>
        <pc:spChg chg="mod">
          <ac:chgData name="Enrico Gallinucci" userId="b06146b1-ee5b-4a4c-b3a5-2319e2ca0e51" providerId="ADAL" clId="{ADA388E2-5A8E-4D2A-88FC-334C57254FCD}" dt="2021-09-22T13:50:27.416" v="5748" actId="208"/>
          <ac:spMkLst>
            <pc:docMk/>
            <pc:sldMk cId="534773972" sldId="503"/>
            <ac:spMk id="7" creationId="{DF2D7DAE-7A5C-4D6C-8B92-F67C8C0DD61B}"/>
          </ac:spMkLst>
        </pc:spChg>
        <pc:spChg chg="mod">
          <ac:chgData name="Enrico Gallinucci" userId="b06146b1-ee5b-4a4c-b3a5-2319e2ca0e51" providerId="ADAL" clId="{ADA388E2-5A8E-4D2A-88FC-334C57254FCD}" dt="2021-09-22T13:50:27.416" v="5748" actId="208"/>
          <ac:spMkLst>
            <pc:docMk/>
            <pc:sldMk cId="534773972" sldId="503"/>
            <ac:spMk id="10" creationId="{B49D7E83-0788-4957-88B3-5679D9441EBE}"/>
          </ac:spMkLst>
        </pc:spChg>
        <pc:spChg chg="mod">
          <ac:chgData name="Enrico Gallinucci" userId="b06146b1-ee5b-4a4c-b3a5-2319e2ca0e51" providerId="ADAL" clId="{ADA388E2-5A8E-4D2A-88FC-334C57254FCD}" dt="2021-09-22T13:50:27.416" v="5748" actId="208"/>
          <ac:spMkLst>
            <pc:docMk/>
            <pc:sldMk cId="534773972" sldId="503"/>
            <ac:spMk id="11" creationId="{241A8175-00FB-4DD4-852B-242900047ACA}"/>
          </ac:spMkLst>
        </pc:spChg>
        <pc:spChg chg="mod">
          <ac:chgData name="Enrico Gallinucci" userId="b06146b1-ee5b-4a4c-b3a5-2319e2ca0e51" providerId="ADAL" clId="{ADA388E2-5A8E-4D2A-88FC-334C57254FCD}" dt="2021-09-22T13:50:27.416" v="5748" actId="208"/>
          <ac:spMkLst>
            <pc:docMk/>
            <pc:sldMk cId="534773972" sldId="503"/>
            <ac:spMk id="12" creationId="{66C570D9-B5E7-462D-87F8-25B59DCD2617}"/>
          </ac:spMkLst>
        </pc:spChg>
        <pc:spChg chg="mod">
          <ac:chgData name="Enrico Gallinucci" userId="b06146b1-ee5b-4a4c-b3a5-2319e2ca0e51" providerId="ADAL" clId="{ADA388E2-5A8E-4D2A-88FC-334C57254FCD}" dt="2021-09-22T13:50:27.416" v="5748" actId="208"/>
          <ac:spMkLst>
            <pc:docMk/>
            <pc:sldMk cId="534773972" sldId="503"/>
            <ac:spMk id="14" creationId="{88823F3A-6C3B-4728-AD8D-0EE080DF39A5}"/>
          </ac:spMkLst>
        </pc:spChg>
        <pc:spChg chg="mod">
          <ac:chgData name="Enrico Gallinucci" userId="b06146b1-ee5b-4a4c-b3a5-2319e2ca0e51" providerId="ADAL" clId="{ADA388E2-5A8E-4D2A-88FC-334C57254FCD}" dt="2021-09-22T13:50:27.416" v="5748" actId="208"/>
          <ac:spMkLst>
            <pc:docMk/>
            <pc:sldMk cId="534773972" sldId="503"/>
            <ac:spMk id="15" creationId="{9D7823DB-E5E0-4E00-80E0-B69F6A96A107}"/>
          </ac:spMkLst>
        </pc:spChg>
        <pc:spChg chg="mod">
          <ac:chgData name="Enrico Gallinucci" userId="b06146b1-ee5b-4a4c-b3a5-2319e2ca0e51" providerId="ADAL" clId="{ADA388E2-5A8E-4D2A-88FC-334C57254FCD}" dt="2021-09-22T13:50:27.416" v="5748" actId="208"/>
          <ac:spMkLst>
            <pc:docMk/>
            <pc:sldMk cId="534773972" sldId="503"/>
            <ac:spMk id="16" creationId="{0BD373BB-AE8B-4CAA-A0AD-9BC3015582AB}"/>
          </ac:spMkLst>
        </pc:spChg>
        <pc:spChg chg="mod">
          <ac:chgData name="Enrico Gallinucci" userId="b06146b1-ee5b-4a4c-b3a5-2319e2ca0e51" providerId="ADAL" clId="{ADA388E2-5A8E-4D2A-88FC-334C57254FCD}" dt="2021-09-22T13:50:27.416" v="5748" actId="208"/>
          <ac:spMkLst>
            <pc:docMk/>
            <pc:sldMk cId="534773972" sldId="503"/>
            <ac:spMk id="17" creationId="{422036A2-9A7F-41E9-AB1A-57DFBF671B46}"/>
          </ac:spMkLst>
        </pc:spChg>
        <pc:spChg chg="mod">
          <ac:chgData name="Enrico Gallinucci" userId="b06146b1-ee5b-4a4c-b3a5-2319e2ca0e51" providerId="ADAL" clId="{ADA388E2-5A8E-4D2A-88FC-334C57254FCD}" dt="2021-09-22T13:50:27.416" v="5748" actId="208"/>
          <ac:spMkLst>
            <pc:docMk/>
            <pc:sldMk cId="534773972" sldId="503"/>
            <ac:spMk id="18" creationId="{683257EB-EC4D-4479-9274-8A05381FBAC1}"/>
          </ac:spMkLst>
        </pc:spChg>
        <pc:spChg chg="mod">
          <ac:chgData name="Enrico Gallinucci" userId="b06146b1-ee5b-4a4c-b3a5-2319e2ca0e51" providerId="ADAL" clId="{ADA388E2-5A8E-4D2A-88FC-334C57254FCD}" dt="2021-09-22T13:50:27.416" v="5748" actId="208"/>
          <ac:spMkLst>
            <pc:docMk/>
            <pc:sldMk cId="534773972" sldId="503"/>
            <ac:spMk id="19" creationId="{C7160FA1-6235-47E7-B4DE-DDCAD15307D0}"/>
          </ac:spMkLst>
        </pc:spChg>
        <pc:spChg chg="mod">
          <ac:chgData name="Enrico Gallinucci" userId="b06146b1-ee5b-4a4c-b3a5-2319e2ca0e51" providerId="ADAL" clId="{ADA388E2-5A8E-4D2A-88FC-334C57254FCD}" dt="2021-09-22T13:50:27.416" v="5748" actId="208"/>
          <ac:spMkLst>
            <pc:docMk/>
            <pc:sldMk cId="534773972" sldId="503"/>
            <ac:spMk id="20" creationId="{72E0CA64-854F-4A56-BF77-7FC26950A692}"/>
          </ac:spMkLst>
        </pc:spChg>
        <pc:spChg chg="mod">
          <ac:chgData name="Enrico Gallinucci" userId="b06146b1-ee5b-4a4c-b3a5-2319e2ca0e51" providerId="ADAL" clId="{ADA388E2-5A8E-4D2A-88FC-334C57254FCD}" dt="2021-09-22T13:50:27.416" v="5748" actId="208"/>
          <ac:spMkLst>
            <pc:docMk/>
            <pc:sldMk cId="534773972" sldId="503"/>
            <ac:spMk id="21" creationId="{C30444C9-9648-4360-8E09-CF417D81678A}"/>
          </ac:spMkLst>
        </pc:spChg>
        <pc:spChg chg="mod">
          <ac:chgData name="Enrico Gallinucci" userId="b06146b1-ee5b-4a4c-b3a5-2319e2ca0e51" providerId="ADAL" clId="{ADA388E2-5A8E-4D2A-88FC-334C57254FCD}" dt="2021-09-22T13:50:41.655" v="5751" actId="122"/>
          <ac:spMkLst>
            <pc:docMk/>
            <pc:sldMk cId="534773972" sldId="503"/>
            <ac:spMk id="56" creationId="{EA173C36-72FE-4497-95A3-ED707B95CA2D}"/>
          </ac:spMkLst>
        </pc:spChg>
        <pc:spChg chg="mod">
          <ac:chgData name="Enrico Gallinucci" userId="b06146b1-ee5b-4a4c-b3a5-2319e2ca0e51" providerId="ADAL" clId="{ADA388E2-5A8E-4D2A-88FC-334C57254FCD}" dt="2021-09-22T13:50:18.114" v="5747" actId="207"/>
          <ac:spMkLst>
            <pc:docMk/>
            <pc:sldMk cId="534773972" sldId="503"/>
            <ac:spMk id="57" creationId="{8C48F995-CA52-4CCD-AE22-D84F9F3771A6}"/>
          </ac:spMkLst>
        </pc:spChg>
        <pc:spChg chg="mod">
          <ac:chgData name="Enrico Gallinucci" userId="b06146b1-ee5b-4a4c-b3a5-2319e2ca0e51" providerId="ADAL" clId="{ADA388E2-5A8E-4D2A-88FC-334C57254FCD}" dt="2021-09-22T13:50:18.114" v="5747" actId="207"/>
          <ac:spMkLst>
            <pc:docMk/>
            <pc:sldMk cId="534773972" sldId="503"/>
            <ac:spMk id="58" creationId="{7D385964-6DA9-4579-B088-5C912F191945}"/>
          </ac:spMkLst>
        </pc:spChg>
        <pc:spChg chg="mod">
          <ac:chgData name="Enrico Gallinucci" userId="b06146b1-ee5b-4a4c-b3a5-2319e2ca0e51" providerId="ADAL" clId="{ADA388E2-5A8E-4D2A-88FC-334C57254FCD}" dt="2021-09-22T13:50:18.114" v="5747" actId="207"/>
          <ac:spMkLst>
            <pc:docMk/>
            <pc:sldMk cId="534773972" sldId="503"/>
            <ac:spMk id="59" creationId="{2CDF99E7-433B-4D31-B627-210B808DDDDE}"/>
          </ac:spMkLst>
        </pc:spChg>
        <pc:spChg chg="mod">
          <ac:chgData name="Enrico Gallinucci" userId="b06146b1-ee5b-4a4c-b3a5-2319e2ca0e51" providerId="ADAL" clId="{ADA388E2-5A8E-4D2A-88FC-334C57254FCD}" dt="2021-09-22T13:50:18.114" v="5747" actId="207"/>
          <ac:spMkLst>
            <pc:docMk/>
            <pc:sldMk cId="534773972" sldId="503"/>
            <ac:spMk id="60" creationId="{76C9A56D-8572-4977-A577-C7142D5F6C32}"/>
          </ac:spMkLst>
        </pc:spChg>
        <pc:spChg chg="mod">
          <ac:chgData name="Enrico Gallinucci" userId="b06146b1-ee5b-4a4c-b3a5-2319e2ca0e51" providerId="ADAL" clId="{ADA388E2-5A8E-4D2A-88FC-334C57254FCD}" dt="2021-09-22T13:50:18.114" v="5747" actId="207"/>
          <ac:spMkLst>
            <pc:docMk/>
            <pc:sldMk cId="534773972" sldId="503"/>
            <ac:spMk id="61" creationId="{E81C96B5-3CE5-418E-8B09-FBF5A979B89B}"/>
          </ac:spMkLst>
        </pc:spChg>
        <pc:spChg chg="mod">
          <ac:chgData name="Enrico Gallinucci" userId="b06146b1-ee5b-4a4c-b3a5-2319e2ca0e51" providerId="ADAL" clId="{ADA388E2-5A8E-4D2A-88FC-334C57254FCD}" dt="2021-09-22T13:50:33.510" v="5749" actId="2085"/>
          <ac:spMkLst>
            <pc:docMk/>
            <pc:sldMk cId="534773972" sldId="503"/>
            <ac:spMk id="62" creationId="{7C4124C2-1093-4A45-ABCC-EC4B35A74F08}"/>
          </ac:spMkLst>
        </pc:spChg>
        <pc:spChg chg="mod">
          <ac:chgData name="Enrico Gallinucci" userId="b06146b1-ee5b-4a4c-b3a5-2319e2ca0e51" providerId="ADAL" clId="{ADA388E2-5A8E-4D2A-88FC-334C57254FCD}" dt="2021-09-22T13:50:18.114" v="5747" actId="207"/>
          <ac:spMkLst>
            <pc:docMk/>
            <pc:sldMk cId="534773972" sldId="503"/>
            <ac:spMk id="63" creationId="{323D25D2-D8CA-4F9C-A92C-3912936E84DF}"/>
          </ac:spMkLst>
        </pc:spChg>
        <pc:spChg chg="mod">
          <ac:chgData name="Enrico Gallinucci" userId="b06146b1-ee5b-4a4c-b3a5-2319e2ca0e51" providerId="ADAL" clId="{ADA388E2-5A8E-4D2A-88FC-334C57254FCD}" dt="2021-09-22T13:50:33.510" v="5749" actId="2085"/>
          <ac:spMkLst>
            <pc:docMk/>
            <pc:sldMk cId="534773972" sldId="503"/>
            <ac:spMk id="64" creationId="{6F6C4707-9E3A-4960-B705-739B406DA01A}"/>
          </ac:spMkLst>
        </pc:spChg>
        <pc:spChg chg="mod">
          <ac:chgData name="Enrico Gallinucci" userId="b06146b1-ee5b-4a4c-b3a5-2319e2ca0e51" providerId="ADAL" clId="{ADA388E2-5A8E-4D2A-88FC-334C57254FCD}" dt="2021-09-22T13:50:18.114" v="5747" actId="207"/>
          <ac:spMkLst>
            <pc:docMk/>
            <pc:sldMk cId="534773972" sldId="503"/>
            <ac:spMk id="65" creationId="{E1661964-02AF-469B-BE77-F9C3B70E9AE9}"/>
          </ac:spMkLst>
        </pc:spChg>
        <pc:spChg chg="mod">
          <ac:chgData name="Enrico Gallinucci" userId="b06146b1-ee5b-4a4c-b3a5-2319e2ca0e51" providerId="ADAL" clId="{ADA388E2-5A8E-4D2A-88FC-334C57254FCD}" dt="2021-09-22T13:50:18.114" v="5747" actId="207"/>
          <ac:spMkLst>
            <pc:docMk/>
            <pc:sldMk cId="534773972" sldId="503"/>
            <ac:spMk id="66" creationId="{A4494BB8-646D-4D83-8AA8-7FC7CFEFAFBF}"/>
          </ac:spMkLst>
        </pc:spChg>
        <pc:spChg chg="mod">
          <ac:chgData name="Enrico Gallinucci" userId="b06146b1-ee5b-4a4c-b3a5-2319e2ca0e51" providerId="ADAL" clId="{ADA388E2-5A8E-4D2A-88FC-334C57254FCD}" dt="2021-09-22T13:50:18.114" v="5747" actId="207"/>
          <ac:spMkLst>
            <pc:docMk/>
            <pc:sldMk cId="534773972" sldId="503"/>
            <ac:spMk id="67" creationId="{624E4C04-230D-4F20-A247-B16CC8742C8E}"/>
          </ac:spMkLst>
        </pc:spChg>
        <pc:spChg chg="mod">
          <ac:chgData name="Enrico Gallinucci" userId="b06146b1-ee5b-4a4c-b3a5-2319e2ca0e51" providerId="ADAL" clId="{ADA388E2-5A8E-4D2A-88FC-334C57254FCD}" dt="2021-09-22T13:50:18.114" v="5747" actId="207"/>
          <ac:spMkLst>
            <pc:docMk/>
            <pc:sldMk cId="534773972" sldId="503"/>
            <ac:spMk id="120" creationId="{6EB516B7-0A7D-464C-924A-9D2983BC2C7E}"/>
          </ac:spMkLst>
        </pc:spChg>
        <pc:spChg chg="mod">
          <ac:chgData name="Enrico Gallinucci" userId="b06146b1-ee5b-4a4c-b3a5-2319e2ca0e51" providerId="ADAL" clId="{ADA388E2-5A8E-4D2A-88FC-334C57254FCD}" dt="2021-09-22T13:50:27.416" v="5748" actId="208"/>
          <ac:spMkLst>
            <pc:docMk/>
            <pc:sldMk cId="534773972" sldId="503"/>
            <ac:spMk id="121" creationId="{09FAD2DD-9498-469B-9F3E-68DC18EF561A}"/>
          </ac:spMkLst>
        </pc:spChg>
        <pc:spChg chg="mod">
          <ac:chgData name="Enrico Gallinucci" userId="b06146b1-ee5b-4a4c-b3a5-2319e2ca0e51" providerId="ADAL" clId="{ADA388E2-5A8E-4D2A-88FC-334C57254FCD}" dt="2021-09-22T13:50:27.416" v="5748" actId="208"/>
          <ac:spMkLst>
            <pc:docMk/>
            <pc:sldMk cId="534773972" sldId="503"/>
            <ac:spMk id="125" creationId="{632D9AC7-A5A1-4BAD-A01D-D805B76EBE78}"/>
          </ac:spMkLst>
        </pc:spChg>
        <pc:spChg chg="mod">
          <ac:chgData name="Enrico Gallinucci" userId="b06146b1-ee5b-4a4c-b3a5-2319e2ca0e51" providerId="ADAL" clId="{ADA388E2-5A8E-4D2A-88FC-334C57254FCD}" dt="2021-09-22T13:50:18.114" v="5747" actId="207"/>
          <ac:spMkLst>
            <pc:docMk/>
            <pc:sldMk cId="534773972" sldId="503"/>
            <ac:spMk id="126" creationId="{0DD6E52E-37EF-457A-A9B8-DE5418A769FF}"/>
          </ac:spMkLst>
        </pc:spChg>
        <pc:spChg chg="add mod">
          <ac:chgData name="Enrico Gallinucci" userId="b06146b1-ee5b-4a4c-b3a5-2319e2ca0e51" providerId="ADAL" clId="{ADA388E2-5A8E-4D2A-88FC-334C57254FCD}" dt="2021-09-22T13:49:32.878" v="5744"/>
          <ac:spMkLst>
            <pc:docMk/>
            <pc:sldMk cId="534773972" sldId="503"/>
            <ac:spMk id="167" creationId="{14CC1943-1B0A-434F-820B-BE55D64213F4}"/>
          </ac:spMkLst>
        </pc:spChg>
        <pc:spChg chg="mod">
          <ac:chgData name="Enrico Gallinucci" userId="b06146b1-ee5b-4a4c-b3a5-2319e2ca0e51" providerId="ADAL" clId="{ADA388E2-5A8E-4D2A-88FC-334C57254FCD}" dt="2021-09-22T13:51:21.397" v="5769" actId="400"/>
          <ac:spMkLst>
            <pc:docMk/>
            <pc:sldMk cId="534773972" sldId="503"/>
            <ac:spMk id="234" creationId="{B673FB6E-9DBB-42C1-A7AF-C5688907A08B}"/>
          </ac:spMkLst>
        </pc:spChg>
        <pc:spChg chg="mod">
          <ac:chgData name="Enrico Gallinucci" userId="b06146b1-ee5b-4a4c-b3a5-2319e2ca0e51" providerId="ADAL" clId="{ADA388E2-5A8E-4D2A-88FC-334C57254FCD}" dt="2021-09-22T13:51:21.397" v="5769" actId="400"/>
          <ac:spMkLst>
            <pc:docMk/>
            <pc:sldMk cId="534773972" sldId="503"/>
            <ac:spMk id="243" creationId="{D4135787-A0A8-44ED-9BEB-ACCA3447678B}"/>
          </ac:spMkLst>
        </pc:spChg>
        <pc:spChg chg="mod">
          <ac:chgData name="Enrico Gallinucci" userId="b06146b1-ee5b-4a4c-b3a5-2319e2ca0e51" providerId="ADAL" clId="{ADA388E2-5A8E-4D2A-88FC-334C57254FCD}" dt="2021-09-22T13:51:21.397" v="5769" actId="400"/>
          <ac:spMkLst>
            <pc:docMk/>
            <pc:sldMk cId="534773972" sldId="503"/>
            <ac:spMk id="245" creationId="{F724B334-E438-4414-A91A-475ECF0466E5}"/>
          </ac:spMkLst>
        </pc:spChg>
        <pc:cxnChg chg="mod">
          <ac:chgData name="Enrico Gallinucci" userId="b06146b1-ee5b-4a4c-b3a5-2319e2ca0e51" providerId="ADAL" clId="{ADA388E2-5A8E-4D2A-88FC-334C57254FCD}" dt="2021-09-22T13:50:27.416" v="5748" actId="208"/>
          <ac:cxnSpMkLst>
            <pc:docMk/>
            <pc:sldMk cId="534773972" sldId="503"/>
            <ac:cxnSpMk id="23" creationId="{F73BBDF2-8EEB-4EE7-A8AE-73869337F93D}"/>
          </ac:cxnSpMkLst>
        </pc:cxnChg>
        <pc:cxnChg chg="mod">
          <ac:chgData name="Enrico Gallinucci" userId="b06146b1-ee5b-4a4c-b3a5-2319e2ca0e51" providerId="ADAL" clId="{ADA388E2-5A8E-4D2A-88FC-334C57254FCD}" dt="2021-09-22T13:50:27.416" v="5748" actId="208"/>
          <ac:cxnSpMkLst>
            <pc:docMk/>
            <pc:sldMk cId="534773972" sldId="503"/>
            <ac:cxnSpMk id="24" creationId="{9396A83E-E313-4CC2-8C09-3DEEEA51FFA9}"/>
          </ac:cxnSpMkLst>
        </pc:cxnChg>
        <pc:cxnChg chg="mod">
          <ac:chgData name="Enrico Gallinucci" userId="b06146b1-ee5b-4a4c-b3a5-2319e2ca0e51" providerId="ADAL" clId="{ADA388E2-5A8E-4D2A-88FC-334C57254FCD}" dt="2021-09-22T13:50:27.416" v="5748" actId="208"/>
          <ac:cxnSpMkLst>
            <pc:docMk/>
            <pc:sldMk cId="534773972" sldId="503"/>
            <ac:cxnSpMk id="27" creationId="{3B3154C6-C934-41EC-8445-2B89D09ACD3C}"/>
          </ac:cxnSpMkLst>
        </pc:cxnChg>
        <pc:cxnChg chg="mod">
          <ac:chgData name="Enrico Gallinucci" userId="b06146b1-ee5b-4a4c-b3a5-2319e2ca0e51" providerId="ADAL" clId="{ADA388E2-5A8E-4D2A-88FC-334C57254FCD}" dt="2021-09-22T13:50:27.416" v="5748" actId="208"/>
          <ac:cxnSpMkLst>
            <pc:docMk/>
            <pc:sldMk cId="534773972" sldId="503"/>
            <ac:cxnSpMk id="30" creationId="{1D552E91-D6D3-426E-B087-0400B4650E97}"/>
          </ac:cxnSpMkLst>
        </pc:cxnChg>
        <pc:cxnChg chg="mod">
          <ac:chgData name="Enrico Gallinucci" userId="b06146b1-ee5b-4a4c-b3a5-2319e2ca0e51" providerId="ADAL" clId="{ADA388E2-5A8E-4D2A-88FC-334C57254FCD}" dt="2021-09-22T13:50:27.416" v="5748" actId="208"/>
          <ac:cxnSpMkLst>
            <pc:docMk/>
            <pc:sldMk cId="534773972" sldId="503"/>
            <ac:cxnSpMk id="34" creationId="{D088BECF-9396-494C-8F57-8591B5F51375}"/>
          </ac:cxnSpMkLst>
        </pc:cxnChg>
        <pc:cxnChg chg="mod">
          <ac:chgData name="Enrico Gallinucci" userId="b06146b1-ee5b-4a4c-b3a5-2319e2ca0e51" providerId="ADAL" clId="{ADA388E2-5A8E-4D2A-88FC-334C57254FCD}" dt="2021-09-22T13:50:27.416" v="5748" actId="208"/>
          <ac:cxnSpMkLst>
            <pc:docMk/>
            <pc:sldMk cId="534773972" sldId="503"/>
            <ac:cxnSpMk id="37" creationId="{C03BBA9F-F049-47BB-8A40-F1A352A6FABF}"/>
          </ac:cxnSpMkLst>
        </pc:cxnChg>
        <pc:cxnChg chg="mod">
          <ac:chgData name="Enrico Gallinucci" userId="b06146b1-ee5b-4a4c-b3a5-2319e2ca0e51" providerId="ADAL" clId="{ADA388E2-5A8E-4D2A-88FC-334C57254FCD}" dt="2021-09-22T13:50:27.416" v="5748" actId="208"/>
          <ac:cxnSpMkLst>
            <pc:docMk/>
            <pc:sldMk cId="534773972" sldId="503"/>
            <ac:cxnSpMk id="40" creationId="{A9995172-997B-4DDF-97AB-BD968CE6E07F}"/>
          </ac:cxnSpMkLst>
        </pc:cxnChg>
        <pc:cxnChg chg="mod">
          <ac:chgData name="Enrico Gallinucci" userId="b06146b1-ee5b-4a4c-b3a5-2319e2ca0e51" providerId="ADAL" clId="{ADA388E2-5A8E-4D2A-88FC-334C57254FCD}" dt="2021-09-22T13:50:27.416" v="5748" actId="208"/>
          <ac:cxnSpMkLst>
            <pc:docMk/>
            <pc:sldMk cId="534773972" sldId="503"/>
            <ac:cxnSpMk id="43" creationId="{4BE1FAEB-9100-442F-968E-2FF6B1E0CF4B}"/>
          </ac:cxnSpMkLst>
        </pc:cxnChg>
        <pc:cxnChg chg="mod">
          <ac:chgData name="Enrico Gallinucci" userId="b06146b1-ee5b-4a4c-b3a5-2319e2ca0e51" providerId="ADAL" clId="{ADA388E2-5A8E-4D2A-88FC-334C57254FCD}" dt="2021-09-22T13:50:27.416" v="5748" actId="208"/>
          <ac:cxnSpMkLst>
            <pc:docMk/>
            <pc:sldMk cId="534773972" sldId="503"/>
            <ac:cxnSpMk id="46" creationId="{A2703479-8832-44B9-BFD5-0A77AF636BA8}"/>
          </ac:cxnSpMkLst>
        </pc:cxnChg>
        <pc:cxnChg chg="mod">
          <ac:chgData name="Enrico Gallinucci" userId="b06146b1-ee5b-4a4c-b3a5-2319e2ca0e51" providerId="ADAL" clId="{ADA388E2-5A8E-4D2A-88FC-334C57254FCD}" dt="2021-09-22T13:50:27.416" v="5748" actId="208"/>
          <ac:cxnSpMkLst>
            <pc:docMk/>
            <pc:sldMk cId="534773972" sldId="503"/>
            <ac:cxnSpMk id="49" creationId="{7E3DACB0-2839-42A1-8651-278C09EFA378}"/>
          </ac:cxnSpMkLst>
        </pc:cxnChg>
        <pc:cxnChg chg="mod">
          <ac:chgData name="Enrico Gallinucci" userId="b06146b1-ee5b-4a4c-b3a5-2319e2ca0e51" providerId="ADAL" clId="{ADA388E2-5A8E-4D2A-88FC-334C57254FCD}" dt="2021-09-22T13:50:27.416" v="5748" actId="208"/>
          <ac:cxnSpMkLst>
            <pc:docMk/>
            <pc:sldMk cId="534773972" sldId="503"/>
            <ac:cxnSpMk id="52" creationId="{FB805A31-894D-48B0-A97B-1C116448B2A5}"/>
          </ac:cxnSpMkLst>
        </pc:cxnChg>
        <pc:cxnChg chg="del mod">
          <ac:chgData name="Enrico Gallinucci" userId="b06146b1-ee5b-4a4c-b3a5-2319e2ca0e51" providerId="ADAL" clId="{ADA388E2-5A8E-4D2A-88FC-334C57254FCD}" dt="2021-09-22T13:49:52.499" v="5746" actId="478"/>
          <ac:cxnSpMkLst>
            <pc:docMk/>
            <pc:sldMk cId="534773972" sldId="503"/>
            <ac:cxnSpMk id="68" creationId="{81D7333A-D70E-41B8-884F-C2A4CB52CEDC}"/>
          </ac:cxnSpMkLst>
        </pc:cxnChg>
        <pc:cxnChg chg="mod">
          <ac:chgData name="Enrico Gallinucci" userId="b06146b1-ee5b-4a4c-b3a5-2319e2ca0e51" providerId="ADAL" clId="{ADA388E2-5A8E-4D2A-88FC-334C57254FCD}" dt="2021-09-22T13:50:59.640" v="5768" actId="692"/>
          <ac:cxnSpMkLst>
            <pc:docMk/>
            <pc:sldMk cId="534773972" sldId="503"/>
            <ac:cxnSpMk id="79" creationId="{8944F826-9A81-4A99-8BBE-C8179D226C87}"/>
          </ac:cxnSpMkLst>
        </pc:cxnChg>
        <pc:cxnChg chg="mod">
          <ac:chgData name="Enrico Gallinucci" userId="b06146b1-ee5b-4a4c-b3a5-2319e2ca0e51" providerId="ADAL" clId="{ADA388E2-5A8E-4D2A-88FC-334C57254FCD}" dt="2021-09-22T13:50:27.416" v="5748" actId="208"/>
          <ac:cxnSpMkLst>
            <pc:docMk/>
            <pc:sldMk cId="534773972" sldId="503"/>
            <ac:cxnSpMk id="122" creationId="{5CC7CE63-B986-41A2-869A-C1ED66BC8A9F}"/>
          </ac:cxnSpMkLst>
        </pc:cxnChg>
        <pc:cxnChg chg="mod">
          <ac:chgData name="Enrico Gallinucci" userId="b06146b1-ee5b-4a4c-b3a5-2319e2ca0e51" providerId="ADAL" clId="{ADA388E2-5A8E-4D2A-88FC-334C57254FCD}" dt="2021-09-22T13:50:27.416" v="5748" actId="208"/>
          <ac:cxnSpMkLst>
            <pc:docMk/>
            <pc:sldMk cId="534773972" sldId="503"/>
            <ac:cxnSpMk id="152" creationId="{2F96C3E3-E44F-4F01-A7BE-B727FBBF634F}"/>
          </ac:cxnSpMkLst>
        </pc:cxnChg>
      </pc:sldChg>
      <pc:sldChg chg="del">
        <pc:chgData name="Enrico Gallinucci" userId="b06146b1-ee5b-4a4c-b3a5-2319e2ca0e51" providerId="ADAL" clId="{ADA388E2-5A8E-4D2A-88FC-334C57254FCD}" dt="2021-09-21T06:33:43.774" v="1" actId="47"/>
        <pc:sldMkLst>
          <pc:docMk/>
          <pc:sldMk cId="2288264304" sldId="503"/>
        </pc:sldMkLst>
      </pc:sldChg>
      <pc:sldChg chg="del">
        <pc:chgData name="Enrico Gallinucci" userId="b06146b1-ee5b-4a4c-b3a5-2319e2ca0e51" providerId="ADAL" clId="{ADA388E2-5A8E-4D2A-88FC-334C57254FCD}" dt="2021-09-21T06:33:43.774" v="1" actId="47"/>
        <pc:sldMkLst>
          <pc:docMk/>
          <pc:sldMk cId="1570109930" sldId="504"/>
        </pc:sldMkLst>
      </pc:sldChg>
      <pc:sldChg chg="addSp delSp modSp add mod ord">
        <pc:chgData name="Enrico Gallinucci" userId="b06146b1-ee5b-4a4c-b3a5-2319e2ca0e51" providerId="ADAL" clId="{ADA388E2-5A8E-4D2A-88FC-334C57254FCD}" dt="2021-10-26T07:59:56.881" v="22867" actId="1036"/>
        <pc:sldMkLst>
          <pc:docMk/>
          <pc:sldMk cId="2627449267" sldId="504"/>
        </pc:sldMkLst>
        <pc:spChg chg="mod">
          <ac:chgData name="Enrico Gallinucci" userId="b06146b1-ee5b-4a4c-b3a5-2319e2ca0e51" providerId="ADAL" clId="{ADA388E2-5A8E-4D2A-88FC-334C57254FCD}" dt="2021-10-14T12:44:26.137" v="13636"/>
          <ac:spMkLst>
            <pc:docMk/>
            <pc:sldMk cId="2627449267" sldId="504"/>
            <ac:spMk id="2" creationId="{98D5CE45-B524-43AB-A5B7-C1FBE7CE99AF}"/>
          </ac:spMkLst>
        </pc:spChg>
        <pc:spChg chg="mod">
          <ac:chgData name="Enrico Gallinucci" userId="b06146b1-ee5b-4a4c-b3a5-2319e2ca0e51" providerId="ADAL" clId="{ADA388E2-5A8E-4D2A-88FC-334C57254FCD}" dt="2021-09-22T15:10:19.848" v="5943" actId="108"/>
          <ac:spMkLst>
            <pc:docMk/>
            <pc:sldMk cId="2627449267" sldId="504"/>
            <ac:spMk id="7" creationId="{DF2D7DAE-7A5C-4D6C-8B92-F67C8C0DD61B}"/>
          </ac:spMkLst>
        </pc:spChg>
        <pc:spChg chg="mod">
          <ac:chgData name="Enrico Gallinucci" userId="b06146b1-ee5b-4a4c-b3a5-2319e2ca0e51" providerId="ADAL" clId="{ADA388E2-5A8E-4D2A-88FC-334C57254FCD}" dt="2021-09-22T15:10:12.196" v="5942" actId="108"/>
          <ac:spMkLst>
            <pc:docMk/>
            <pc:sldMk cId="2627449267" sldId="504"/>
            <ac:spMk id="8" creationId="{E9FA1CC6-D475-477D-BEFB-4A902D309D49}"/>
          </ac:spMkLst>
        </pc:spChg>
        <pc:spChg chg="mod">
          <ac:chgData name="Enrico Gallinucci" userId="b06146b1-ee5b-4a4c-b3a5-2319e2ca0e51" providerId="ADAL" clId="{ADA388E2-5A8E-4D2A-88FC-334C57254FCD}" dt="2021-09-22T13:52:10.358" v="5774" actId="208"/>
          <ac:spMkLst>
            <pc:docMk/>
            <pc:sldMk cId="2627449267" sldId="504"/>
            <ac:spMk id="10" creationId="{B49D7E83-0788-4957-88B3-5679D9441EBE}"/>
          </ac:spMkLst>
        </pc:spChg>
        <pc:spChg chg="mod">
          <ac:chgData name="Enrico Gallinucci" userId="b06146b1-ee5b-4a4c-b3a5-2319e2ca0e51" providerId="ADAL" clId="{ADA388E2-5A8E-4D2A-88FC-334C57254FCD}" dt="2021-09-22T13:52:10.358" v="5774" actId="208"/>
          <ac:spMkLst>
            <pc:docMk/>
            <pc:sldMk cId="2627449267" sldId="504"/>
            <ac:spMk id="11" creationId="{241A8175-00FB-4DD4-852B-242900047ACA}"/>
          </ac:spMkLst>
        </pc:spChg>
        <pc:spChg chg="mod">
          <ac:chgData name="Enrico Gallinucci" userId="b06146b1-ee5b-4a4c-b3a5-2319e2ca0e51" providerId="ADAL" clId="{ADA388E2-5A8E-4D2A-88FC-334C57254FCD}" dt="2021-09-22T13:52:10.358" v="5774" actId="208"/>
          <ac:spMkLst>
            <pc:docMk/>
            <pc:sldMk cId="2627449267" sldId="504"/>
            <ac:spMk id="12" creationId="{66C570D9-B5E7-462D-87F8-25B59DCD2617}"/>
          </ac:spMkLst>
        </pc:spChg>
        <pc:spChg chg="mod">
          <ac:chgData name="Enrico Gallinucci" userId="b06146b1-ee5b-4a4c-b3a5-2319e2ca0e51" providerId="ADAL" clId="{ADA388E2-5A8E-4D2A-88FC-334C57254FCD}" dt="2021-09-22T13:52:10.358" v="5774" actId="208"/>
          <ac:spMkLst>
            <pc:docMk/>
            <pc:sldMk cId="2627449267" sldId="504"/>
            <ac:spMk id="14" creationId="{88823F3A-6C3B-4728-AD8D-0EE080DF39A5}"/>
          </ac:spMkLst>
        </pc:spChg>
        <pc:spChg chg="mod">
          <ac:chgData name="Enrico Gallinucci" userId="b06146b1-ee5b-4a4c-b3a5-2319e2ca0e51" providerId="ADAL" clId="{ADA388E2-5A8E-4D2A-88FC-334C57254FCD}" dt="2021-09-22T13:52:10.358" v="5774" actId="208"/>
          <ac:spMkLst>
            <pc:docMk/>
            <pc:sldMk cId="2627449267" sldId="504"/>
            <ac:spMk id="15" creationId="{9D7823DB-E5E0-4E00-80E0-B69F6A96A107}"/>
          </ac:spMkLst>
        </pc:spChg>
        <pc:spChg chg="mod">
          <ac:chgData name="Enrico Gallinucci" userId="b06146b1-ee5b-4a4c-b3a5-2319e2ca0e51" providerId="ADAL" clId="{ADA388E2-5A8E-4D2A-88FC-334C57254FCD}" dt="2021-09-22T13:52:10.358" v="5774" actId="208"/>
          <ac:spMkLst>
            <pc:docMk/>
            <pc:sldMk cId="2627449267" sldId="504"/>
            <ac:spMk id="16" creationId="{0BD373BB-AE8B-4CAA-A0AD-9BC3015582AB}"/>
          </ac:spMkLst>
        </pc:spChg>
        <pc:spChg chg="mod">
          <ac:chgData name="Enrico Gallinucci" userId="b06146b1-ee5b-4a4c-b3a5-2319e2ca0e51" providerId="ADAL" clId="{ADA388E2-5A8E-4D2A-88FC-334C57254FCD}" dt="2021-09-22T13:52:10.358" v="5774" actId="208"/>
          <ac:spMkLst>
            <pc:docMk/>
            <pc:sldMk cId="2627449267" sldId="504"/>
            <ac:spMk id="17" creationId="{422036A2-9A7F-41E9-AB1A-57DFBF671B46}"/>
          </ac:spMkLst>
        </pc:spChg>
        <pc:spChg chg="mod">
          <ac:chgData name="Enrico Gallinucci" userId="b06146b1-ee5b-4a4c-b3a5-2319e2ca0e51" providerId="ADAL" clId="{ADA388E2-5A8E-4D2A-88FC-334C57254FCD}" dt="2021-09-22T13:52:10.358" v="5774" actId="208"/>
          <ac:spMkLst>
            <pc:docMk/>
            <pc:sldMk cId="2627449267" sldId="504"/>
            <ac:spMk id="18" creationId="{683257EB-EC4D-4479-9274-8A05381FBAC1}"/>
          </ac:spMkLst>
        </pc:spChg>
        <pc:spChg chg="mod">
          <ac:chgData name="Enrico Gallinucci" userId="b06146b1-ee5b-4a4c-b3a5-2319e2ca0e51" providerId="ADAL" clId="{ADA388E2-5A8E-4D2A-88FC-334C57254FCD}" dt="2021-09-22T13:52:10.358" v="5774" actId="208"/>
          <ac:spMkLst>
            <pc:docMk/>
            <pc:sldMk cId="2627449267" sldId="504"/>
            <ac:spMk id="19" creationId="{C7160FA1-6235-47E7-B4DE-DDCAD15307D0}"/>
          </ac:spMkLst>
        </pc:spChg>
        <pc:spChg chg="mod">
          <ac:chgData name="Enrico Gallinucci" userId="b06146b1-ee5b-4a4c-b3a5-2319e2ca0e51" providerId="ADAL" clId="{ADA388E2-5A8E-4D2A-88FC-334C57254FCD}" dt="2021-09-22T13:52:10.358" v="5774" actId="208"/>
          <ac:spMkLst>
            <pc:docMk/>
            <pc:sldMk cId="2627449267" sldId="504"/>
            <ac:spMk id="20" creationId="{72E0CA64-854F-4A56-BF77-7FC26950A692}"/>
          </ac:spMkLst>
        </pc:spChg>
        <pc:spChg chg="mod">
          <ac:chgData name="Enrico Gallinucci" userId="b06146b1-ee5b-4a4c-b3a5-2319e2ca0e51" providerId="ADAL" clId="{ADA388E2-5A8E-4D2A-88FC-334C57254FCD}" dt="2021-09-22T13:52:10.358" v="5774" actId="208"/>
          <ac:spMkLst>
            <pc:docMk/>
            <pc:sldMk cId="2627449267" sldId="504"/>
            <ac:spMk id="21" creationId="{C30444C9-9648-4360-8E09-CF417D81678A}"/>
          </ac:spMkLst>
        </pc:spChg>
        <pc:spChg chg="mod">
          <ac:chgData name="Enrico Gallinucci" userId="b06146b1-ee5b-4a4c-b3a5-2319e2ca0e51" providerId="ADAL" clId="{ADA388E2-5A8E-4D2A-88FC-334C57254FCD}" dt="2021-09-22T13:52:28.984" v="5780" actId="2085"/>
          <ac:spMkLst>
            <pc:docMk/>
            <pc:sldMk cId="2627449267" sldId="504"/>
            <ac:spMk id="56" creationId="{EA173C36-72FE-4497-95A3-ED707B95CA2D}"/>
          </ac:spMkLst>
        </pc:spChg>
        <pc:spChg chg="mod">
          <ac:chgData name="Enrico Gallinucci" userId="b06146b1-ee5b-4a4c-b3a5-2319e2ca0e51" providerId="ADAL" clId="{ADA388E2-5A8E-4D2A-88FC-334C57254FCD}" dt="2021-09-22T13:51:51.014" v="5772" actId="207"/>
          <ac:spMkLst>
            <pc:docMk/>
            <pc:sldMk cId="2627449267" sldId="504"/>
            <ac:spMk id="57" creationId="{8C48F995-CA52-4CCD-AE22-D84F9F3771A6}"/>
          </ac:spMkLst>
        </pc:spChg>
        <pc:spChg chg="mod">
          <ac:chgData name="Enrico Gallinucci" userId="b06146b1-ee5b-4a4c-b3a5-2319e2ca0e51" providerId="ADAL" clId="{ADA388E2-5A8E-4D2A-88FC-334C57254FCD}" dt="2021-09-22T13:51:51.014" v="5772" actId="207"/>
          <ac:spMkLst>
            <pc:docMk/>
            <pc:sldMk cId="2627449267" sldId="504"/>
            <ac:spMk id="58" creationId="{7D385964-6DA9-4579-B088-5C912F191945}"/>
          </ac:spMkLst>
        </pc:spChg>
        <pc:spChg chg="mod">
          <ac:chgData name="Enrico Gallinucci" userId="b06146b1-ee5b-4a4c-b3a5-2319e2ca0e51" providerId="ADAL" clId="{ADA388E2-5A8E-4D2A-88FC-334C57254FCD}" dt="2021-09-22T13:51:51.014" v="5772" actId="207"/>
          <ac:spMkLst>
            <pc:docMk/>
            <pc:sldMk cId="2627449267" sldId="504"/>
            <ac:spMk id="59" creationId="{2CDF99E7-433B-4D31-B627-210B808DDDDE}"/>
          </ac:spMkLst>
        </pc:spChg>
        <pc:spChg chg="mod">
          <ac:chgData name="Enrico Gallinucci" userId="b06146b1-ee5b-4a4c-b3a5-2319e2ca0e51" providerId="ADAL" clId="{ADA388E2-5A8E-4D2A-88FC-334C57254FCD}" dt="2021-09-22T13:51:51.014" v="5772" actId="207"/>
          <ac:spMkLst>
            <pc:docMk/>
            <pc:sldMk cId="2627449267" sldId="504"/>
            <ac:spMk id="60" creationId="{76C9A56D-8572-4977-A577-C7142D5F6C32}"/>
          </ac:spMkLst>
        </pc:spChg>
        <pc:spChg chg="mod">
          <ac:chgData name="Enrico Gallinucci" userId="b06146b1-ee5b-4a4c-b3a5-2319e2ca0e51" providerId="ADAL" clId="{ADA388E2-5A8E-4D2A-88FC-334C57254FCD}" dt="2021-09-22T13:51:51.014" v="5772" actId="207"/>
          <ac:spMkLst>
            <pc:docMk/>
            <pc:sldMk cId="2627449267" sldId="504"/>
            <ac:spMk id="61" creationId="{E81C96B5-3CE5-418E-8B09-FBF5A979B89B}"/>
          </ac:spMkLst>
        </pc:spChg>
        <pc:spChg chg="mod">
          <ac:chgData name="Enrico Gallinucci" userId="b06146b1-ee5b-4a4c-b3a5-2319e2ca0e51" providerId="ADAL" clId="{ADA388E2-5A8E-4D2A-88FC-334C57254FCD}" dt="2021-09-22T13:51:51.014" v="5772" actId="207"/>
          <ac:spMkLst>
            <pc:docMk/>
            <pc:sldMk cId="2627449267" sldId="504"/>
            <ac:spMk id="62" creationId="{7C4124C2-1093-4A45-ABCC-EC4B35A74F08}"/>
          </ac:spMkLst>
        </pc:spChg>
        <pc:spChg chg="mod">
          <ac:chgData name="Enrico Gallinucci" userId="b06146b1-ee5b-4a4c-b3a5-2319e2ca0e51" providerId="ADAL" clId="{ADA388E2-5A8E-4D2A-88FC-334C57254FCD}" dt="2021-09-22T13:51:51.014" v="5772" actId="207"/>
          <ac:spMkLst>
            <pc:docMk/>
            <pc:sldMk cId="2627449267" sldId="504"/>
            <ac:spMk id="63" creationId="{323D25D2-D8CA-4F9C-A92C-3912936E84DF}"/>
          </ac:spMkLst>
        </pc:spChg>
        <pc:spChg chg="mod">
          <ac:chgData name="Enrico Gallinucci" userId="b06146b1-ee5b-4a4c-b3a5-2319e2ca0e51" providerId="ADAL" clId="{ADA388E2-5A8E-4D2A-88FC-334C57254FCD}" dt="2021-09-22T13:51:51.014" v="5772" actId="207"/>
          <ac:spMkLst>
            <pc:docMk/>
            <pc:sldMk cId="2627449267" sldId="504"/>
            <ac:spMk id="64" creationId="{6F6C4707-9E3A-4960-B705-739B406DA01A}"/>
          </ac:spMkLst>
        </pc:spChg>
        <pc:spChg chg="mod">
          <ac:chgData name="Enrico Gallinucci" userId="b06146b1-ee5b-4a4c-b3a5-2319e2ca0e51" providerId="ADAL" clId="{ADA388E2-5A8E-4D2A-88FC-334C57254FCD}" dt="2021-09-22T13:51:51.014" v="5772" actId="207"/>
          <ac:spMkLst>
            <pc:docMk/>
            <pc:sldMk cId="2627449267" sldId="504"/>
            <ac:spMk id="65" creationId="{E1661964-02AF-469B-BE77-F9C3B70E9AE9}"/>
          </ac:spMkLst>
        </pc:spChg>
        <pc:spChg chg="mod">
          <ac:chgData name="Enrico Gallinucci" userId="b06146b1-ee5b-4a4c-b3a5-2319e2ca0e51" providerId="ADAL" clId="{ADA388E2-5A8E-4D2A-88FC-334C57254FCD}" dt="2021-09-22T13:51:51.014" v="5772" actId="207"/>
          <ac:spMkLst>
            <pc:docMk/>
            <pc:sldMk cId="2627449267" sldId="504"/>
            <ac:spMk id="66" creationId="{A4494BB8-646D-4D83-8AA8-7FC7CFEFAFBF}"/>
          </ac:spMkLst>
        </pc:spChg>
        <pc:spChg chg="mod">
          <ac:chgData name="Enrico Gallinucci" userId="b06146b1-ee5b-4a4c-b3a5-2319e2ca0e51" providerId="ADAL" clId="{ADA388E2-5A8E-4D2A-88FC-334C57254FCD}" dt="2021-09-22T13:51:51.014" v="5772" actId="207"/>
          <ac:spMkLst>
            <pc:docMk/>
            <pc:sldMk cId="2627449267" sldId="504"/>
            <ac:spMk id="67" creationId="{624E4C04-230D-4F20-A247-B16CC8742C8E}"/>
          </ac:spMkLst>
        </pc:spChg>
        <pc:spChg chg="mod">
          <ac:chgData name="Enrico Gallinucci" userId="b06146b1-ee5b-4a4c-b3a5-2319e2ca0e51" providerId="ADAL" clId="{ADA388E2-5A8E-4D2A-88FC-334C57254FCD}" dt="2021-10-26T07:59:56.881" v="22867" actId="1036"/>
          <ac:spMkLst>
            <pc:docMk/>
            <pc:sldMk cId="2627449267" sldId="504"/>
            <ac:spMk id="83" creationId="{AC77C5D0-0F47-4F69-916E-995E27A9970A}"/>
          </ac:spMkLst>
        </pc:spChg>
        <pc:spChg chg="mod">
          <ac:chgData name="Enrico Gallinucci" userId="b06146b1-ee5b-4a4c-b3a5-2319e2ca0e51" providerId="ADAL" clId="{ADA388E2-5A8E-4D2A-88FC-334C57254FCD}" dt="2021-09-22T13:52:53.225" v="5782" actId="13926"/>
          <ac:spMkLst>
            <pc:docMk/>
            <pc:sldMk cId="2627449267" sldId="504"/>
            <ac:spMk id="114" creationId="{FB3688C2-3169-4B49-BCF2-053139D79EF9}"/>
          </ac:spMkLst>
        </pc:spChg>
        <pc:spChg chg="mod">
          <ac:chgData name="Enrico Gallinucci" userId="b06146b1-ee5b-4a4c-b3a5-2319e2ca0e51" providerId="ADAL" clId="{ADA388E2-5A8E-4D2A-88FC-334C57254FCD}" dt="2021-09-22T13:51:51.014" v="5772" actId="207"/>
          <ac:spMkLst>
            <pc:docMk/>
            <pc:sldMk cId="2627449267" sldId="504"/>
            <ac:spMk id="120" creationId="{6EB516B7-0A7D-464C-924A-9D2983BC2C7E}"/>
          </ac:spMkLst>
        </pc:spChg>
        <pc:spChg chg="mod">
          <ac:chgData name="Enrico Gallinucci" userId="b06146b1-ee5b-4a4c-b3a5-2319e2ca0e51" providerId="ADAL" clId="{ADA388E2-5A8E-4D2A-88FC-334C57254FCD}" dt="2021-09-22T13:52:10.358" v="5774" actId="208"/>
          <ac:spMkLst>
            <pc:docMk/>
            <pc:sldMk cId="2627449267" sldId="504"/>
            <ac:spMk id="121" creationId="{09FAD2DD-9498-469B-9F3E-68DC18EF561A}"/>
          </ac:spMkLst>
        </pc:spChg>
        <pc:spChg chg="mod">
          <ac:chgData name="Enrico Gallinucci" userId="b06146b1-ee5b-4a4c-b3a5-2319e2ca0e51" providerId="ADAL" clId="{ADA388E2-5A8E-4D2A-88FC-334C57254FCD}" dt="2021-09-22T13:52:10.358" v="5774" actId="208"/>
          <ac:spMkLst>
            <pc:docMk/>
            <pc:sldMk cId="2627449267" sldId="504"/>
            <ac:spMk id="125" creationId="{632D9AC7-A5A1-4BAD-A01D-D805B76EBE78}"/>
          </ac:spMkLst>
        </pc:spChg>
        <pc:spChg chg="mod">
          <ac:chgData name="Enrico Gallinucci" userId="b06146b1-ee5b-4a4c-b3a5-2319e2ca0e51" providerId="ADAL" clId="{ADA388E2-5A8E-4D2A-88FC-334C57254FCD}" dt="2021-09-22T13:51:51.014" v="5772" actId="207"/>
          <ac:spMkLst>
            <pc:docMk/>
            <pc:sldMk cId="2627449267" sldId="504"/>
            <ac:spMk id="126" creationId="{0DD6E52E-37EF-457A-A9B8-DE5418A769FF}"/>
          </ac:spMkLst>
        </pc:spChg>
        <pc:spChg chg="add mod">
          <ac:chgData name="Enrico Gallinucci" userId="b06146b1-ee5b-4a4c-b3a5-2319e2ca0e51" providerId="ADAL" clId="{ADA388E2-5A8E-4D2A-88FC-334C57254FCD}" dt="2021-10-26T07:43:05.136" v="22863"/>
          <ac:spMkLst>
            <pc:docMk/>
            <pc:sldMk cId="2627449267" sldId="504"/>
            <ac:spMk id="163" creationId="{C31810CE-AF4A-4A22-B967-7AA71B9BD486}"/>
          </ac:spMkLst>
        </pc:spChg>
        <pc:spChg chg="add mod">
          <ac:chgData name="Enrico Gallinucci" userId="b06146b1-ee5b-4a4c-b3a5-2319e2ca0e51" providerId="ADAL" clId="{ADA388E2-5A8E-4D2A-88FC-334C57254FCD}" dt="2021-10-26T07:43:05.136" v="22863"/>
          <ac:spMkLst>
            <pc:docMk/>
            <pc:sldMk cId="2627449267" sldId="504"/>
            <ac:spMk id="168" creationId="{E0C61C87-AFE6-40DC-9FFE-F52235CC284F}"/>
          </ac:spMkLst>
        </pc:spChg>
        <pc:spChg chg="mod">
          <ac:chgData name="Enrico Gallinucci" userId="b06146b1-ee5b-4a4c-b3a5-2319e2ca0e51" providerId="ADAL" clId="{ADA388E2-5A8E-4D2A-88FC-334C57254FCD}" dt="2021-10-26T07:41:00.634" v="22851" actId="20577"/>
          <ac:spMkLst>
            <pc:docMk/>
            <pc:sldMk cId="2627449267" sldId="504"/>
            <ac:spMk id="328" creationId="{554F4C5E-FA1B-4076-B250-970B43D48982}"/>
          </ac:spMkLst>
        </pc:spChg>
        <pc:cxnChg chg="mod">
          <ac:chgData name="Enrico Gallinucci" userId="b06146b1-ee5b-4a4c-b3a5-2319e2ca0e51" providerId="ADAL" clId="{ADA388E2-5A8E-4D2A-88FC-334C57254FCD}" dt="2021-09-22T13:52:10.358" v="5774" actId="208"/>
          <ac:cxnSpMkLst>
            <pc:docMk/>
            <pc:sldMk cId="2627449267" sldId="504"/>
            <ac:cxnSpMk id="23" creationId="{F73BBDF2-8EEB-4EE7-A8AE-73869337F93D}"/>
          </ac:cxnSpMkLst>
        </pc:cxnChg>
        <pc:cxnChg chg="mod">
          <ac:chgData name="Enrico Gallinucci" userId="b06146b1-ee5b-4a4c-b3a5-2319e2ca0e51" providerId="ADAL" clId="{ADA388E2-5A8E-4D2A-88FC-334C57254FCD}" dt="2021-09-22T13:52:10.358" v="5774" actId="208"/>
          <ac:cxnSpMkLst>
            <pc:docMk/>
            <pc:sldMk cId="2627449267" sldId="504"/>
            <ac:cxnSpMk id="24" creationId="{9396A83E-E313-4CC2-8C09-3DEEEA51FFA9}"/>
          </ac:cxnSpMkLst>
        </pc:cxnChg>
        <pc:cxnChg chg="mod">
          <ac:chgData name="Enrico Gallinucci" userId="b06146b1-ee5b-4a4c-b3a5-2319e2ca0e51" providerId="ADAL" clId="{ADA388E2-5A8E-4D2A-88FC-334C57254FCD}" dt="2021-09-22T13:52:10.358" v="5774" actId="208"/>
          <ac:cxnSpMkLst>
            <pc:docMk/>
            <pc:sldMk cId="2627449267" sldId="504"/>
            <ac:cxnSpMk id="27" creationId="{3B3154C6-C934-41EC-8445-2B89D09ACD3C}"/>
          </ac:cxnSpMkLst>
        </pc:cxnChg>
        <pc:cxnChg chg="mod">
          <ac:chgData name="Enrico Gallinucci" userId="b06146b1-ee5b-4a4c-b3a5-2319e2ca0e51" providerId="ADAL" clId="{ADA388E2-5A8E-4D2A-88FC-334C57254FCD}" dt="2021-09-22T13:52:10.358" v="5774" actId="208"/>
          <ac:cxnSpMkLst>
            <pc:docMk/>
            <pc:sldMk cId="2627449267" sldId="504"/>
            <ac:cxnSpMk id="30" creationId="{1D552E91-D6D3-426E-B087-0400B4650E97}"/>
          </ac:cxnSpMkLst>
        </pc:cxnChg>
        <pc:cxnChg chg="mod">
          <ac:chgData name="Enrico Gallinucci" userId="b06146b1-ee5b-4a4c-b3a5-2319e2ca0e51" providerId="ADAL" clId="{ADA388E2-5A8E-4D2A-88FC-334C57254FCD}" dt="2021-09-22T13:52:10.358" v="5774" actId="208"/>
          <ac:cxnSpMkLst>
            <pc:docMk/>
            <pc:sldMk cId="2627449267" sldId="504"/>
            <ac:cxnSpMk id="34" creationId="{D088BECF-9396-494C-8F57-8591B5F51375}"/>
          </ac:cxnSpMkLst>
        </pc:cxnChg>
        <pc:cxnChg chg="mod">
          <ac:chgData name="Enrico Gallinucci" userId="b06146b1-ee5b-4a4c-b3a5-2319e2ca0e51" providerId="ADAL" clId="{ADA388E2-5A8E-4D2A-88FC-334C57254FCD}" dt="2021-09-22T13:52:10.358" v="5774" actId="208"/>
          <ac:cxnSpMkLst>
            <pc:docMk/>
            <pc:sldMk cId="2627449267" sldId="504"/>
            <ac:cxnSpMk id="37" creationId="{C03BBA9F-F049-47BB-8A40-F1A352A6FABF}"/>
          </ac:cxnSpMkLst>
        </pc:cxnChg>
        <pc:cxnChg chg="mod">
          <ac:chgData name="Enrico Gallinucci" userId="b06146b1-ee5b-4a4c-b3a5-2319e2ca0e51" providerId="ADAL" clId="{ADA388E2-5A8E-4D2A-88FC-334C57254FCD}" dt="2021-09-22T13:52:10.358" v="5774" actId="208"/>
          <ac:cxnSpMkLst>
            <pc:docMk/>
            <pc:sldMk cId="2627449267" sldId="504"/>
            <ac:cxnSpMk id="40" creationId="{A9995172-997B-4DDF-97AB-BD968CE6E07F}"/>
          </ac:cxnSpMkLst>
        </pc:cxnChg>
        <pc:cxnChg chg="mod">
          <ac:chgData name="Enrico Gallinucci" userId="b06146b1-ee5b-4a4c-b3a5-2319e2ca0e51" providerId="ADAL" clId="{ADA388E2-5A8E-4D2A-88FC-334C57254FCD}" dt="2021-09-22T13:52:10.358" v="5774" actId="208"/>
          <ac:cxnSpMkLst>
            <pc:docMk/>
            <pc:sldMk cId="2627449267" sldId="504"/>
            <ac:cxnSpMk id="43" creationId="{4BE1FAEB-9100-442F-968E-2FF6B1E0CF4B}"/>
          </ac:cxnSpMkLst>
        </pc:cxnChg>
        <pc:cxnChg chg="mod">
          <ac:chgData name="Enrico Gallinucci" userId="b06146b1-ee5b-4a4c-b3a5-2319e2ca0e51" providerId="ADAL" clId="{ADA388E2-5A8E-4D2A-88FC-334C57254FCD}" dt="2021-09-22T13:52:10.358" v="5774" actId="208"/>
          <ac:cxnSpMkLst>
            <pc:docMk/>
            <pc:sldMk cId="2627449267" sldId="504"/>
            <ac:cxnSpMk id="46" creationId="{A2703479-8832-44B9-BFD5-0A77AF636BA8}"/>
          </ac:cxnSpMkLst>
        </pc:cxnChg>
        <pc:cxnChg chg="mod">
          <ac:chgData name="Enrico Gallinucci" userId="b06146b1-ee5b-4a4c-b3a5-2319e2ca0e51" providerId="ADAL" clId="{ADA388E2-5A8E-4D2A-88FC-334C57254FCD}" dt="2021-09-22T13:52:10.358" v="5774" actId="208"/>
          <ac:cxnSpMkLst>
            <pc:docMk/>
            <pc:sldMk cId="2627449267" sldId="504"/>
            <ac:cxnSpMk id="49" creationId="{7E3DACB0-2839-42A1-8651-278C09EFA378}"/>
          </ac:cxnSpMkLst>
        </pc:cxnChg>
        <pc:cxnChg chg="mod">
          <ac:chgData name="Enrico Gallinucci" userId="b06146b1-ee5b-4a4c-b3a5-2319e2ca0e51" providerId="ADAL" clId="{ADA388E2-5A8E-4D2A-88FC-334C57254FCD}" dt="2021-09-22T13:52:10.358" v="5774" actId="208"/>
          <ac:cxnSpMkLst>
            <pc:docMk/>
            <pc:sldMk cId="2627449267" sldId="504"/>
            <ac:cxnSpMk id="52" creationId="{FB805A31-894D-48B0-A97B-1C116448B2A5}"/>
          </ac:cxnSpMkLst>
        </pc:cxnChg>
        <pc:cxnChg chg="del mod">
          <ac:chgData name="Enrico Gallinucci" userId="b06146b1-ee5b-4a4c-b3a5-2319e2ca0e51" providerId="ADAL" clId="{ADA388E2-5A8E-4D2A-88FC-334C57254FCD}" dt="2021-09-22T13:52:13.488" v="5775" actId="478"/>
          <ac:cxnSpMkLst>
            <pc:docMk/>
            <pc:sldMk cId="2627449267" sldId="504"/>
            <ac:cxnSpMk id="68" creationId="{81D7333A-D70E-41B8-884F-C2A4CB52CEDC}"/>
          </ac:cxnSpMkLst>
        </pc:cxnChg>
        <pc:cxnChg chg="del mod">
          <ac:chgData name="Enrico Gallinucci" userId="b06146b1-ee5b-4a4c-b3a5-2319e2ca0e51" providerId="ADAL" clId="{ADA388E2-5A8E-4D2A-88FC-334C57254FCD}" dt="2021-09-22T13:52:14.424" v="5776" actId="478"/>
          <ac:cxnSpMkLst>
            <pc:docMk/>
            <pc:sldMk cId="2627449267" sldId="504"/>
            <ac:cxnSpMk id="79" creationId="{8944F826-9A81-4A99-8BBE-C8179D226C87}"/>
          </ac:cxnSpMkLst>
        </pc:cxnChg>
        <pc:cxnChg chg="mod">
          <ac:chgData name="Enrico Gallinucci" userId="b06146b1-ee5b-4a4c-b3a5-2319e2ca0e51" providerId="ADAL" clId="{ADA388E2-5A8E-4D2A-88FC-334C57254FCD}" dt="2021-09-22T13:52:10.358" v="5774" actId="208"/>
          <ac:cxnSpMkLst>
            <pc:docMk/>
            <pc:sldMk cId="2627449267" sldId="504"/>
            <ac:cxnSpMk id="122" creationId="{5CC7CE63-B986-41A2-869A-C1ED66BC8A9F}"/>
          </ac:cxnSpMkLst>
        </pc:cxnChg>
        <pc:cxnChg chg="mod">
          <ac:chgData name="Enrico Gallinucci" userId="b06146b1-ee5b-4a4c-b3a5-2319e2ca0e51" providerId="ADAL" clId="{ADA388E2-5A8E-4D2A-88FC-334C57254FCD}" dt="2021-09-22T13:52:10.358" v="5774" actId="208"/>
          <ac:cxnSpMkLst>
            <pc:docMk/>
            <pc:sldMk cId="2627449267" sldId="504"/>
            <ac:cxnSpMk id="152" creationId="{2F96C3E3-E44F-4F01-A7BE-B727FBBF634F}"/>
          </ac:cxnSpMkLst>
        </pc:cxnChg>
        <pc:cxnChg chg="add mod">
          <ac:chgData name="Enrico Gallinucci" userId="b06146b1-ee5b-4a4c-b3a5-2319e2ca0e51" providerId="ADAL" clId="{ADA388E2-5A8E-4D2A-88FC-334C57254FCD}" dt="2021-09-22T13:52:24.920" v="5779"/>
          <ac:cxnSpMkLst>
            <pc:docMk/>
            <pc:sldMk cId="2627449267" sldId="504"/>
            <ac:cxnSpMk id="167" creationId="{B95ECEA5-B801-469A-A8A3-A583716E0C05}"/>
          </ac:cxnSpMkLst>
        </pc:cxnChg>
        <pc:cxnChg chg="add mod">
          <ac:chgData name="Enrico Gallinucci" userId="b06146b1-ee5b-4a4c-b3a5-2319e2ca0e51" providerId="ADAL" clId="{ADA388E2-5A8E-4D2A-88FC-334C57254FCD}" dt="2021-10-26T07:43:05.136" v="22863"/>
          <ac:cxnSpMkLst>
            <pc:docMk/>
            <pc:sldMk cId="2627449267" sldId="504"/>
            <ac:cxnSpMk id="170" creationId="{0FEB4B71-236B-4FBF-B00C-05BD94AE6DC8}"/>
          </ac:cxnSpMkLst>
        </pc:cxnChg>
      </pc:sldChg>
      <pc:sldChg chg="addSp modSp add del mod">
        <pc:chgData name="Enrico Gallinucci" userId="b06146b1-ee5b-4a4c-b3a5-2319e2ca0e51" providerId="ADAL" clId="{ADA388E2-5A8E-4D2A-88FC-334C57254FCD}" dt="2021-09-22T14:13:07.048" v="5841" actId="47"/>
        <pc:sldMkLst>
          <pc:docMk/>
          <pc:sldMk cId="2095311227" sldId="505"/>
        </pc:sldMkLst>
        <pc:picChg chg="add mod">
          <ac:chgData name="Enrico Gallinucci" userId="b06146b1-ee5b-4a4c-b3a5-2319e2ca0e51" providerId="ADAL" clId="{ADA388E2-5A8E-4D2A-88FC-334C57254FCD}" dt="2021-09-22T14:11:02.787" v="5786" actId="1076"/>
          <ac:picMkLst>
            <pc:docMk/>
            <pc:sldMk cId="2095311227" sldId="505"/>
            <ac:picMk id="6" creationId="{465DE9E8-251E-43A1-B99D-181F4199E76F}"/>
          </ac:picMkLst>
        </pc:picChg>
      </pc:sldChg>
      <pc:sldChg chg="addSp delSp modSp add mod">
        <pc:chgData name="Enrico Gallinucci" userId="b06146b1-ee5b-4a4c-b3a5-2319e2ca0e51" providerId="ADAL" clId="{ADA388E2-5A8E-4D2A-88FC-334C57254FCD}" dt="2021-11-09T15:41:44.822" v="23900" actId="14100"/>
        <pc:sldMkLst>
          <pc:docMk/>
          <pc:sldMk cId="4152580004" sldId="505"/>
        </pc:sldMkLst>
        <pc:spChg chg="mod">
          <ac:chgData name="Enrico Gallinucci" userId="b06146b1-ee5b-4a4c-b3a5-2319e2ca0e51" providerId="ADAL" clId="{ADA388E2-5A8E-4D2A-88FC-334C57254FCD}" dt="2021-10-14T12:44:31.199" v="13638"/>
          <ac:spMkLst>
            <pc:docMk/>
            <pc:sldMk cId="4152580004" sldId="505"/>
            <ac:spMk id="2" creationId="{A99AA834-DA5C-4778-9BBF-6C9C425829AF}"/>
          </ac:spMkLst>
        </pc:spChg>
        <pc:spChg chg="add mod">
          <ac:chgData name="Enrico Gallinucci" userId="b06146b1-ee5b-4a4c-b3a5-2319e2ca0e51" providerId="ADAL" clId="{ADA388E2-5A8E-4D2A-88FC-334C57254FCD}" dt="2021-10-08T14:39:47.259" v="11546" actId="1076"/>
          <ac:spMkLst>
            <pc:docMk/>
            <pc:sldMk cId="4152580004" sldId="505"/>
            <ac:spMk id="6" creationId="{6D86599A-51F5-479F-9A3B-4E2397E130C0}"/>
          </ac:spMkLst>
        </pc:spChg>
        <pc:spChg chg="add mod">
          <ac:chgData name="Enrico Gallinucci" userId="b06146b1-ee5b-4a4c-b3a5-2319e2ca0e51" providerId="ADAL" clId="{ADA388E2-5A8E-4D2A-88FC-334C57254FCD}" dt="2021-10-08T14:39:47.259" v="11546" actId="1076"/>
          <ac:spMkLst>
            <pc:docMk/>
            <pc:sldMk cId="4152580004" sldId="505"/>
            <ac:spMk id="7" creationId="{0D4641AB-9D60-4F5C-AEDF-4885332712DB}"/>
          </ac:spMkLst>
        </pc:spChg>
        <pc:spChg chg="add mod">
          <ac:chgData name="Enrico Gallinucci" userId="b06146b1-ee5b-4a4c-b3a5-2319e2ca0e51" providerId="ADAL" clId="{ADA388E2-5A8E-4D2A-88FC-334C57254FCD}" dt="2021-10-08T14:39:47.259" v="11546" actId="1076"/>
          <ac:spMkLst>
            <pc:docMk/>
            <pc:sldMk cId="4152580004" sldId="505"/>
            <ac:spMk id="8" creationId="{4C848A90-41D0-4005-8925-BEF7B4555D6D}"/>
          </ac:spMkLst>
        </pc:spChg>
        <pc:spChg chg="add del mod">
          <ac:chgData name="Enrico Gallinucci" userId="b06146b1-ee5b-4a4c-b3a5-2319e2ca0e51" providerId="ADAL" clId="{ADA388E2-5A8E-4D2A-88FC-334C57254FCD}" dt="2021-09-22T14:20:11.809" v="5914" actId="478"/>
          <ac:spMkLst>
            <pc:docMk/>
            <pc:sldMk cId="4152580004" sldId="505"/>
            <ac:spMk id="10" creationId="{0582DEDB-B577-4217-8D1D-A31BCF040BDC}"/>
          </ac:spMkLst>
        </pc:spChg>
        <pc:spChg chg="add mod">
          <ac:chgData name="Enrico Gallinucci" userId="b06146b1-ee5b-4a4c-b3a5-2319e2ca0e51" providerId="ADAL" clId="{ADA388E2-5A8E-4D2A-88FC-334C57254FCD}" dt="2021-10-08T14:39:47.259" v="11546" actId="1076"/>
          <ac:spMkLst>
            <pc:docMk/>
            <pc:sldMk cId="4152580004" sldId="505"/>
            <ac:spMk id="11" creationId="{2803B557-1213-483E-99AA-3423B628AE89}"/>
          </ac:spMkLst>
        </pc:spChg>
        <pc:spChg chg="add mod">
          <ac:chgData name="Enrico Gallinucci" userId="b06146b1-ee5b-4a4c-b3a5-2319e2ca0e51" providerId="ADAL" clId="{ADA388E2-5A8E-4D2A-88FC-334C57254FCD}" dt="2021-10-08T14:39:47.259" v="11546" actId="1076"/>
          <ac:spMkLst>
            <pc:docMk/>
            <pc:sldMk cId="4152580004" sldId="505"/>
            <ac:spMk id="12" creationId="{55CAB352-03A6-4C42-B4FC-5F4FF384F081}"/>
          </ac:spMkLst>
        </pc:spChg>
        <pc:spChg chg="add mod">
          <ac:chgData name="Enrico Gallinucci" userId="b06146b1-ee5b-4a4c-b3a5-2319e2ca0e51" providerId="ADAL" clId="{ADA388E2-5A8E-4D2A-88FC-334C57254FCD}" dt="2021-10-08T14:39:47.259" v="11546" actId="1076"/>
          <ac:spMkLst>
            <pc:docMk/>
            <pc:sldMk cId="4152580004" sldId="505"/>
            <ac:spMk id="13" creationId="{E4D0078E-A7D7-49D0-94B5-E638946DFAD5}"/>
          </ac:spMkLst>
        </pc:spChg>
        <pc:spChg chg="add mod">
          <ac:chgData name="Enrico Gallinucci" userId="b06146b1-ee5b-4a4c-b3a5-2319e2ca0e51" providerId="ADAL" clId="{ADA388E2-5A8E-4D2A-88FC-334C57254FCD}" dt="2021-10-08T14:39:47.259" v="11546" actId="1076"/>
          <ac:spMkLst>
            <pc:docMk/>
            <pc:sldMk cId="4152580004" sldId="505"/>
            <ac:spMk id="48" creationId="{D73E1F5C-94EF-4399-BAE4-B878DC81E9A1}"/>
          </ac:spMkLst>
        </pc:spChg>
        <pc:picChg chg="del mod">
          <ac:chgData name="Enrico Gallinucci" userId="b06146b1-ee5b-4a4c-b3a5-2319e2ca0e51" providerId="ADAL" clId="{ADA388E2-5A8E-4D2A-88FC-334C57254FCD}" dt="2021-10-08T14:39:30.235" v="11541" actId="478"/>
          <ac:picMkLst>
            <pc:docMk/>
            <pc:sldMk cId="4152580004" sldId="505"/>
            <ac:picMk id="9" creationId="{0C7036B2-0C6C-4639-97EA-58D362402969}"/>
          </ac:picMkLst>
        </pc:picChg>
        <pc:picChg chg="add mod ord">
          <ac:chgData name="Enrico Gallinucci" userId="b06146b1-ee5b-4a4c-b3a5-2319e2ca0e51" providerId="ADAL" clId="{ADA388E2-5A8E-4D2A-88FC-334C57254FCD}" dt="2021-10-08T14:39:36.772" v="11543" actId="1076"/>
          <ac:picMkLst>
            <pc:docMk/>
            <pc:sldMk cId="4152580004" sldId="505"/>
            <ac:picMk id="10" creationId="{61DA51AA-CC9A-4ACC-BB7D-D8F01E581D3F}"/>
          </ac:picMkLst>
        </pc:picChg>
        <pc:cxnChg chg="add mod">
          <ac:chgData name="Enrico Gallinucci" userId="b06146b1-ee5b-4a4c-b3a5-2319e2ca0e51" providerId="ADAL" clId="{ADA388E2-5A8E-4D2A-88FC-334C57254FCD}" dt="2021-11-09T15:41:44.822" v="23900" actId="14100"/>
          <ac:cxnSpMkLst>
            <pc:docMk/>
            <pc:sldMk cId="4152580004" sldId="505"/>
            <ac:cxnSpMk id="14" creationId="{E529E834-498A-4632-9554-139B383C2EB2}"/>
          </ac:cxnSpMkLst>
        </pc:cxnChg>
        <pc:cxnChg chg="add mod">
          <ac:chgData name="Enrico Gallinucci" userId="b06146b1-ee5b-4a4c-b3a5-2319e2ca0e51" providerId="ADAL" clId="{ADA388E2-5A8E-4D2A-88FC-334C57254FCD}" dt="2021-10-08T14:39:47.259" v="11546" actId="1076"/>
          <ac:cxnSpMkLst>
            <pc:docMk/>
            <pc:sldMk cId="4152580004" sldId="505"/>
            <ac:cxnSpMk id="15" creationId="{BB822A91-59C3-4912-90F3-0D19676E7B22}"/>
          </ac:cxnSpMkLst>
        </pc:cxnChg>
        <pc:cxnChg chg="add mod">
          <ac:chgData name="Enrico Gallinucci" userId="b06146b1-ee5b-4a4c-b3a5-2319e2ca0e51" providerId="ADAL" clId="{ADA388E2-5A8E-4D2A-88FC-334C57254FCD}" dt="2021-10-08T14:39:47.259" v="11546" actId="1076"/>
          <ac:cxnSpMkLst>
            <pc:docMk/>
            <pc:sldMk cId="4152580004" sldId="505"/>
            <ac:cxnSpMk id="16" creationId="{0B58B83F-033F-4F8E-A8CC-721D8DAB315D}"/>
          </ac:cxnSpMkLst>
        </pc:cxnChg>
        <pc:cxnChg chg="add mod">
          <ac:chgData name="Enrico Gallinucci" userId="b06146b1-ee5b-4a4c-b3a5-2319e2ca0e51" providerId="ADAL" clId="{ADA388E2-5A8E-4D2A-88FC-334C57254FCD}" dt="2021-10-08T14:39:47.259" v="11546" actId="1076"/>
          <ac:cxnSpMkLst>
            <pc:docMk/>
            <pc:sldMk cId="4152580004" sldId="505"/>
            <ac:cxnSpMk id="17" creationId="{BEF94F8C-0331-4CF9-B721-6C73866E7057}"/>
          </ac:cxnSpMkLst>
        </pc:cxnChg>
        <pc:cxnChg chg="add del mod">
          <ac:chgData name="Enrico Gallinucci" userId="b06146b1-ee5b-4a4c-b3a5-2319e2ca0e51" providerId="ADAL" clId="{ADA388E2-5A8E-4D2A-88FC-334C57254FCD}" dt="2021-09-22T14:20:50.080" v="5935" actId="478"/>
          <ac:cxnSpMkLst>
            <pc:docMk/>
            <pc:sldMk cId="4152580004" sldId="505"/>
            <ac:cxnSpMk id="18" creationId="{1C3A95AE-BD8D-48D1-86C3-3C4D0158DE58}"/>
          </ac:cxnSpMkLst>
        </pc:cxnChg>
        <pc:cxnChg chg="add del mod">
          <ac:chgData name="Enrico Gallinucci" userId="b06146b1-ee5b-4a4c-b3a5-2319e2ca0e51" providerId="ADAL" clId="{ADA388E2-5A8E-4D2A-88FC-334C57254FCD}" dt="2021-09-22T14:19:39.118" v="5894" actId="478"/>
          <ac:cxnSpMkLst>
            <pc:docMk/>
            <pc:sldMk cId="4152580004" sldId="505"/>
            <ac:cxnSpMk id="19" creationId="{897DC9D9-0FCF-4FA8-BD34-13E93771C43C}"/>
          </ac:cxnSpMkLst>
        </pc:cxnChg>
        <pc:cxnChg chg="add mod">
          <ac:chgData name="Enrico Gallinucci" userId="b06146b1-ee5b-4a4c-b3a5-2319e2ca0e51" providerId="ADAL" clId="{ADA388E2-5A8E-4D2A-88FC-334C57254FCD}" dt="2021-10-08T14:39:47.259" v="11546" actId="1076"/>
          <ac:cxnSpMkLst>
            <pc:docMk/>
            <pc:sldMk cId="4152580004" sldId="505"/>
            <ac:cxnSpMk id="20" creationId="{4B83E024-0A14-4135-89A6-89DFE8EB9B02}"/>
          </ac:cxnSpMkLst>
        </pc:cxnChg>
        <pc:cxnChg chg="add del mod">
          <ac:chgData name="Enrico Gallinucci" userId="b06146b1-ee5b-4a4c-b3a5-2319e2ca0e51" providerId="ADAL" clId="{ADA388E2-5A8E-4D2A-88FC-334C57254FCD}" dt="2021-09-22T14:19:39.631" v="5895" actId="478"/>
          <ac:cxnSpMkLst>
            <pc:docMk/>
            <pc:sldMk cId="4152580004" sldId="505"/>
            <ac:cxnSpMk id="21" creationId="{31AF6F06-5CFC-43A3-8903-009A118A27D3}"/>
          </ac:cxnSpMkLst>
        </pc:cxnChg>
        <pc:cxnChg chg="add del mod">
          <ac:chgData name="Enrico Gallinucci" userId="b06146b1-ee5b-4a4c-b3a5-2319e2ca0e51" providerId="ADAL" clId="{ADA388E2-5A8E-4D2A-88FC-334C57254FCD}" dt="2021-09-22T14:19:42.371" v="5896" actId="478"/>
          <ac:cxnSpMkLst>
            <pc:docMk/>
            <pc:sldMk cId="4152580004" sldId="505"/>
            <ac:cxnSpMk id="22" creationId="{0DCC8683-2C8A-46B0-AEA5-699CCDBEA815}"/>
          </ac:cxnSpMkLst>
        </pc:cxnChg>
        <pc:cxnChg chg="add mod">
          <ac:chgData name="Enrico Gallinucci" userId="b06146b1-ee5b-4a4c-b3a5-2319e2ca0e51" providerId="ADAL" clId="{ADA388E2-5A8E-4D2A-88FC-334C57254FCD}" dt="2021-10-08T14:39:47.259" v="11546" actId="1076"/>
          <ac:cxnSpMkLst>
            <pc:docMk/>
            <pc:sldMk cId="4152580004" sldId="505"/>
            <ac:cxnSpMk id="49" creationId="{C214BEED-7CB6-4314-B5F0-38BC5B2A4184}"/>
          </ac:cxnSpMkLst>
        </pc:cxnChg>
      </pc:sldChg>
      <pc:sldChg chg="del">
        <pc:chgData name="Enrico Gallinucci" userId="b06146b1-ee5b-4a4c-b3a5-2319e2ca0e51" providerId="ADAL" clId="{ADA388E2-5A8E-4D2A-88FC-334C57254FCD}" dt="2021-09-21T06:33:43.774" v="1" actId="47"/>
        <pc:sldMkLst>
          <pc:docMk/>
          <pc:sldMk cId="4203243600" sldId="505"/>
        </pc:sldMkLst>
      </pc:sldChg>
      <pc:sldChg chg="add del">
        <pc:chgData name="Enrico Gallinucci" userId="b06146b1-ee5b-4a4c-b3a5-2319e2ca0e51" providerId="ADAL" clId="{ADA388E2-5A8E-4D2A-88FC-334C57254FCD}" dt="2021-09-23T07:28:32.697" v="6088" actId="47"/>
        <pc:sldMkLst>
          <pc:docMk/>
          <pc:sldMk cId="1746801351" sldId="506"/>
        </pc:sldMkLst>
      </pc:sldChg>
      <pc:sldChg chg="add del">
        <pc:chgData name="Enrico Gallinucci" userId="b06146b1-ee5b-4a4c-b3a5-2319e2ca0e51" providerId="ADAL" clId="{ADA388E2-5A8E-4D2A-88FC-334C57254FCD}" dt="2021-09-22T15:12:11.356" v="5945" actId="47"/>
        <pc:sldMkLst>
          <pc:docMk/>
          <pc:sldMk cId="3892794485" sldId="506"/>
        </pc:sldMkLst>
      </pc:sldChg>
      <pc:sldChg chg="del">
        <pc:chgData name="Enrico Gallinucci" userId="b06146b1-ee5b-4a4c-b3a5-2319e2ca0e51" providerId="ADAL" clId="{ADA388E2-5A8E-4D2A-88FC-334C57254FCD}" dt="2021-09-21T06:33:43.774" v="1" actId="47"/>
        <pc:sldMkLst>
          <pc:docMk/>
          <pc:sldMk cId="515357425" sldId="507"/>
        </pc:sldMkLst>
      </pc:sldChg>
      <pc:sldChg chg="addSp delSp modSp add mod">
        <pc:chgData name="Enrico Gallinucci" userId="b06146b1-ee5b-4a4c-b3a5-2319e2ca0e51" providerId="ADAL" clId="{ADA388E2-5A8E-4D2A-88FC-334C57254FCD}" dt="2021-09-23T07:30:26.392" v="6115" actId="208"/>
        <pc:sldMkLst>
          <pc:docMk/>
          <pc:sldMk cId="610710690" sldId="507"/>
        </pc:sldMkLst>
        <pc:spChg chg="add del mod ord">
          <ac:chgData name="Enrico Gallinucci" userId="b06146b1-ee5b-4a4c-b3a5-2319e2ca0e51" providerId="ADAL" clId="{ADA388E2-5A8E-4D2A-88FC-334C57254FCD}" dt="2021-09-23T07:28:47.510" v="6091" actId="478"/>
          <ac:spMkLst>
            <pc:docMk/>
            <pc:sldMk cId="610710690" sldId="507"/>
            <ac:spMk id="7" creationId="{2C3F6F8A-A2E6-450B-8B5C-035977C31140}"/>
          </ac:spMkLst>
        </pc:spChg>
        <pc:spChg chg="mod">
          <ac:chgData name="Enrico Gallinucci" userId="b06146b1-ee5b-4a4c-b3a5-2319e2ca0e51" providerId="ADAL" clId="{ADA388E2-5A8E-4D2A-88FC-334C57254FCD}" dt="2021-09-23T07:27:52.702" v="6087" actId="20577"/>
          <ac:spMkLst>
            <pc:docMk/>
            <pc:sldMk cId="610710690" sldId="507"/>
            <ac:spMk id="9" creationId="{5E6E912E-3094-49D8-ACB9-3BBB3DFB63B2}"/>
          </ac:spMkLst>
        </pc:spChg>
        <pc:spChg chg="mod ord">
          <ac:chgData name="Enrico Gallinucci" userId="b06146b1-ee5b-4a4c-b3a5-2319e2ca0e51" providerId="ADAL" clId="{ADA388E2-5A8E-4D2A-88FC-334C57254FCD}" dt="2021-09-23T07:29:22.207" v="6101" actId="166"/>
          <ac:spMkLst>
            <pc:docMk/>
            <pc:sldMk cId="610710690" sldId="507"/>
            <ac:spMk id="14" creationId="{B8132AD2-D13F-44B4-8CEB-ED6D389DB636}"/>
          </ac:spMkLst>
        </pc:spChg>
        <pc:spChg chg="del">
          <ac:chgData name="Enrico Gallinucci" userId="b06146b1-ee5b-4a4c-b3a5-2319e2ca0e51" providerId="ADAL" clId="{ADA388E2-5A8E-4D2A-88FC-334C57254FCD}" dt="2021-09-23T07:28:51.102" v="6094" actId="478"/>
          <ac:spMkLst>
            <pc:docMk/>
            <pc:sldMk cId="610710690" sldId="507"/>
            <ac:spMk id="15" creationId="{1C073D87-AFC9-46CB-861A-305439370F20}"/>
          </ac:spMkLst>
        </pc:spChg>
        <pc:picChg chg="del">
          <ac:chgData name="Enrico Gallinucci" userId="b06146b1-ee5b-4a4c-b3a5-2319e2ca0e51" providerId="ADAL" clId="{ADA388E2-5A8E-4D2A-88FC-334C57254FCD}" dt="2021-09-23T07:28:40.796" v="6089" actId="478"/>
          <ac:picMkLst>
            <pc:docMk/>
            <pc:sldMk cId="610710690" sldId="507"/>
            <ac:picMk id="8" creationId="{92BDAFDB-7EA3-49C5-A123-1E0D5F45E5B5}"/>
          </ac:picMkLst>
        </pc:picChg>
        <pc:picChg chg="del">
          <ac:chgData name="Enrico Gallinucci" userId="b06146b1-ee5b-4a4c-b3a5-2319e2ca0e51" providerId="ADAL" clId="{ADA388E2-5A8E-4D2A-88FC-334C57254FCD}" dt="2021-09-23T07:28:51.826" v="6095" actId="478"/>
          <ac:picMkLst>
            <pc:docMk/>
            <pc:sldMk cId="610710690" sldId="507"/>
            <ac:picMk id="11" creationId="{1AF1A8E9-C5DB-4086-B069-65F99FD31327}"/>
          </ac:picMkLst>
        </pc:picChg>
        <pc:picChg chg="add mod">
          <ac:chgData name="Enrico Gallinucci" userId="b06146b1-ee5b-4a4c-b3a5-2319e2ca0e51" providerId="ADAL" clId="{ADA388E2-5A8E-4D2A-88FC-334C57254FCD}" dt="2021-09-23T07:30:26.392" v="6115" actId="208"/>
          <ac:picMkLst>
            <pc:docMk/>
            <pc:sldMk cId="610710690" sldId="507"/>
            <ac:picMk id="12" creationId="{39D1F1EE-00E7-4382-87C3-2D0C1B047318}"/>
          </ac:picMkLst>
        </pc:picChg>
        <pc:picChg chg="del">
          <ac:chgData name="Enrico Gallinucci" userId="b06146b1-ee5b-4a4c-b3a5-2319e2ca0e51" providerId="ADAL" clId="{ADA388E2-5A8E-4D2A-88FC-334C57254FCD}" dt="2021-09-23T07:28:49.754" v="6092" actId="478"/>
          <ac:picMkLst>
            <pc:docMk/>
            <pc:sldMk cId="610710690" sldId="507"/>
            <ac:picMk id="13" creationId="{AC15EC48-506A-49E0-BD42-D9EEE63591AC}"/>
          </ac:picMkLst>
        </pc:picChg>
        <pc:cxnChg chg="mod ord">
          <ac:chgData name="Enrico Gallinucci" userId="b06146b1-ee5b-4a4c-b3a5-2319e2ca0e51" providerId="ADAL" clId="{ADA388E2-5A8E-4D2A-88FC-334C57254FCD}" dt="2021-09-23T07:29:42.261" v="6105" actId="14100"/>
          <ac:cxnSpMkLst>
            <pc:docMk/>
            <pc:sldMk cId="610710690" sldId="507"/>
            <ac:cxnSpMk id="17" creationId="{40F6B400-16C8-42B6-87B5-10EEB469E6AC}"/>
          </ac:cxnSpMkLst>
        </pc:cxnChg>
        <pc:cxnChg chg="del mod">
          <ac:chgData name="Enrico Gallinucci" userId="b06146b1-ee5b-4a4c-b3a5-2319e2ca0e51" providerId="ADAL" clId="{ADA388E2-5A8E-4D2A-88FC-334C57254FCD}" dt="2021-09-23T07:28:50.602" v="6093" actId="478"/>
          <ac:cxnSpMkLst>
            <pc:docMk/>
            <pc:sldMk cId="610710690" sldId="507"/>
            <ac:cxnSpMk id="18" creationId="{5D68F1CA-76ED-4817-9C53-4346F6744F14}"/>
          </ac:cxnSpMkLst>
        </pc:cxnChg>
      </pc:sldChg>
      <pc:sldChg chg="addSp delSp modSp add mod">
        <pc:chgData name="Enrico Gallinucci" userId="b06146b1-ee5b-4a4c-b3a5-2319e2ca0e51" providerId="ADAL" clId="{ADA388E2-5A8E-4D2A-88FC-334C57254FCD}" dt="2021-09-24T12:32:44.040" v="8021" actId="1076"/>
        <pc:sldMkLst>
          <pc:docMk/>
          <pc:sldMk cId="2434164183" sldId="508"/>
        </pc:sldMkLst>
        <pc:spChg chg="mod">
          <ac:chgData name="Enrico Gallinucci" userId="b06146b1-ee5b-4a4c-b3a5-2319e2ca0e51" providerId="ADAL" clId="{ADA388E2-5A8E-4D2A-88FC-334C57254FCD}" dt="2021-09-24T12:32:39.785" v="8020" actId="20577"/>
          <ac:spMkLst>
            <pc:docMk/>
            <pc:sldMk cId="2434164183" sldId="508"/>
            <ac:spMk id="9" creationId="{5E6E912E-3094-49D8-ACB9-3BBB3DFB63B2}"/>
          </ac:spMkLst>
        </pc:spChg>
        <pc:spChg chg="del mod ord">
          <ac:chgData name="Enrico Gallinucci" userId="b06146b1-ee5b-4a4c-b3a5-2319e2ca0e51" providerId="ADAL" clId="{ADA388E2-5A8E-4D2A-88FC-334C57254FCD}" dt="2021-09-23T08:04:26.945" v="6731" actId="478"/>
          <ac:spMkLst>
            <pc:docMk/>
            <pc:sldMk cId="2434164183" sldId="508"/>
            <ac:spMk id="14" creationId="{B8132AD2-D13F-44B4-8CEB-ED6D389DB636}"/>
          </ac:spMkLst>
        </pc:spChg>
        <pc:picChg chg="add mod">
          <ac:chgData name="Enrico Gallinucci" userId="b06146b1-ee5b-4a4c-b3a5-2319e2ca0e51" providerId="ADAL" clId="{ADA388E2-5A8E-4D2A-88FC-334C57254FCD}" dt="2021-09-24T12:32:44.040" v="8021" actId="1076"/>
          <ac:picMkLst>
            <pc:docMk/>
            <pc:sldMk cId="2434164183" sldId="508"/>
            <ac:picMk id="7" creationId="{52F5A770-AA7F-447B-8412-A2137B9ED215}"/>
          </ac:picMkLst>
        </pc:picChg>
        <pc:picChg chg="del mod">
          <ac:chgData name="Enrico Gallinucci" userId="b06146b1-ee5b-4a4c-b3a5-2319e2ca0e51" providerId="ADAL" clId="{ADA388E2-5A8E-4D2A-88FC-334C57254FCD}" dt="2021-09-23T07:30:34.326" v="6117" actId="478"/>
          <ac:picMkLst>
            <pc:docMk/>
            <pc:sldMk cId="2434164183" sldId="508"/>
            <ac:picMk id="12" creationId="{39D1F1EE-00E7-4382-87C3-2D0C1B047318}"/>
          </ac:picMkLst>
        </pc:picChg>
        <pc:cxnChg chg="del mod">
          <ac:chgData name="Enrico Gallinucci" userId="b06146b1-ee5b-4a4c-b3a5-2319e2ca0e51" providerId="ADAL" clId="{ADA388E2-5A8E-4D2A-88FC-334C57254FCD}" dt="2021-09-23T07:30:43.001" v="6119" actId="478"/>
          <ac:cxnSpMkLst>
            <pc:docMk/>
            <pc:sldMk cId="2434164183" sldId="508"/>
            <ac:cxnSpMk id="17" creationId="{40F6B400-16C8-42B6-87B5-10EEB469E6AC}"/>
          </ac:cxnSpMkLst>
        </pc:cxnChg>
      </pc:sldChg>
      <pc:sldChg chg="del">
        <pc:chgData name="Enrico Gallinucci" userId="b06146b1-ee5b-4a4c-b3a5-2319e2ca0e51" providerId="ADAL" clId="{ADA388E2-5A8E-4D2A-88FC-334C57254FCD}" dt="2021-09-21T06:33:43.774" v="1" actId="47"/>
        <pc:sldMkLst>
          <pc:docMk/>
          <pc:sldMk cId="803432895" sldId="509"/>
        </pc:sldMkLst>
      </pc:sldChg>
      <pc:sldChg chg="addSp modSp new mod">
        <pc:chgData name="Enrico Gallinucci" userId="b06146b1-ee5b-4a4c-b3a5-2319e2ca0e51" providerId="ADAL" clId="{ADA388E2-5A8E-4D2A-88FC-334C57254FCD}" dt="2021-10-26T08:15:43.278" v="22869" actId="20577"/>
        <pc:sldMkLst>
          <pc:docMk/>
          <pc:sldMk cId="2497116073" sldId="509"/>
        </pc:sldMkLst>
        <pc:spChg chg="mod">
          <ac:chgData name="Enrico Gallinucci" userId="b06146b1-ee5b-4a4c-b3a5-2319e2ca0e51" providerId="ADAL" clId="{ADA388E2-5A8E-4D2A-88FC-334C57254FCD}" dt="2021-09-23T08:16:48.191" v="7545" actId="20577"/>
          <ac:spMkLst>
            <pc:docMk/>
            <pc:sldMk cId="2497116073" sldId="509"/>
            <ac:spMk id="2" creationId="{7E30D423-DDD9-4D92-8E38-30ADF1EF728F}"/>
          </ac:spMkLst>
        </pc:spChg>
        <pc:spChg chg="mod">
          <ac:chgData name="Enrico Gallinucci" userId="b06146b1-ee5b-4a4c-b3a5-2319e2ca0e51" providerId="ADAL" clId="{ADA388E2-5A8E-4D2A-88FC-334C57254FCD}" dt="2021-10-26T08:15:43.278" v="22869" actId="20577"/>
          <ac:spMkLst>
            <pc:docMk/>
            <pc:sldMk cId="2497116073" sldId="509"/>
            <ac:spMk id="3" creationId="{EB405FCA-47D7-4D1A-9751-CCC23234AA63}"/>
          </ac:spMkLst>
        </pc:spChg>
        <pc:picChg chg="add mod">
          <ac:chgData name="Enrico Gallinucci" userId="b06146b1-ee5b-4a4c-b3a5-2319e2ca0e51" providerId="ADAL" clId="{ADA388E2-5A8E-4D2A-88FC-334C57254FCD}" dt="2021-09-23T08:22:54.687" v="7646" actId="1076"/>
          <ac:picMkLst>
            <pc:docMk/>
            <pc:sldMk cId="2497116073" sldId="509"/>
            <ac:picMk id="8" creationId="{304627E8-7CD0-49B7-BF7D-859609287893}"/>
          </ac:picMkLst>
        </pc:picChg>
      </pc:sldChg>
      <pc:sldChg chg="del">
        <pc:chgData name="Enrico Gallinucci" userId="b06146b1-ee5b-4a4c-b3a5-2319e2ca0e51" providerId="ADAL" clId="{ADA388E2-5A8E-4D2A-88FC-334C57254FCD}" dt="2021-09-21T06:33:43.774" v="1" actId="47"/>
        <pc:sldMkLst>
          <pc:docMk/>
          <pc:sldMk cId="365429091" sldId="510"/>
        </pc:sldMkLst>
      </pc:sldChg>
      <pc:sldChg chg="addSp modSp new mod">
        <pc:chgData name="Enrico Gallinucci" userId="b06146b1-ee5b-4a4c-b3a5-2319e2ca0e51" providerId="ADAL" clId="{ADA388E2-5A8E-4D2A-88FC-334C57254FCD}" dt="2021-09-23T08:04:10.958" v="6729" actId="1076"/>
        <pc:sldMkLst>
          <pc:docMk/>
          <pc:sldMk cId="3653115312" sldId="510"/>
        </pc:sldMkLst>
        <pc:spChg chg="mod">
          <ac:chgData name="Enrico Gallinucci" userId="b06146b1-ee5b-4a4c-b3a5-2319e2ca0e51" providerId="ADAL" clId="{ADA388E2-5A8E-4D2A-88FC-334C57254FCD}" dt="2021-09-23T08:01:48.243" v="6694" actId="20577"/>
          <ac:spMkLst>
            <pc:docMk/>
            <pc:sldMk cId="3653115312" sldId="510"/>
            <ac:spMk id="2" creationId="{806BA1ED-1402-479C-98A9-AEA137ED3351}"/>
          </ac:spMkLst>
        </pc:spChg>
        <pc:spChg chg="mod">
          <ac:chgData name="Enrico Gallinucci" userId="b06146b1-ee5b-4a4c-b3a5-2319e2ca0e51" providerId="ADAL" clId="{ADA388E2-5A8E-4D2A-88FC-334C57254FCD}" dt="2021-09-23T08:01:58.746" v="6712" actId="242"/>
          <ac:spMkLst>
            <pc:docMk/>
            <pc:sldMk cId="3653115312" sldId="510"/>
            <ac:spMk id="3" creationId="{50C003DC-5922-4D7B-BC31-3B436048997A}"/>
          </ac:spMkLst>
        </pc:spChg>
        <pc:picChg chg="add mod">
          <ac:chgData name="Enrico Gallinucci" userId="b06146b1-ee5b-4a4c-b3a5-2319e2ca0e51" providerId="ADAL" clId="{ADA388E2-5A8E-4D2A-88FC-334C57254FCD}" dt="2021-09-23T08:04:10.958" v="6729" actId="1076"/>
          <ac:picMkLst>
            <pc:docMk/>
            <pc:sldMk cId="3653115312" sldId="510"/>
            <ac:picMk id="8" creationId="{D3791626-895E-40D6-84E8-87B7E33A65F9}"/>
          </ac:picMkLst>
        </pc:picChg>
        <pc:picChg chg="add mod">
          <ac:chgData name="Enrico Gallinucci" userId="b06146b1-ee5b-4a4c-b3a5-2319e2ca0e51" providerId="ADAL" clId="{ADA388E2-5A8E-4D2A-88FC-334C57254FCD}" dt="2021-09-23T08:03:52.662" v="6725" actId="208"/>
          <ac:picMkLst>
            <pc:docMk/>
            <pc:sldMk cId="3653115312" sldId="510"/>
            <ac:picMk id="10" creationId="{3D282EFA-075E-40E1-A028-D844F56FB594}"/>
          </ac:picMkLst>
        </pc:picChg>
        <pc:picChg chg="add mod">
          <ac:chgData name="Enrico Gallinucci" userId="b06146b1-ee5b-4a4c-b3a5-2319e2ca0e51" providerId="ADAL" clId="{ADA388E2-5A8E-4D2A-88FC-334C57254FCD}" dt="2021-09-23T08:04:04.973" v="6728" actId="1076"/>
          <ac:picMkLst>
            <pc:docMk/>
            <pc:sldMk cId="3653115312" sldId="510"/>
            <ac:picMk id="12" creationId="{F0F96E92-EC9E-4492-8385-9192C04B6495}"/>
          </ac:picMkLst>
        </pc:picChg>
      </pc:sldChg>
      <pc:sldChg chg="delSp add del mod">
        <pc:chgData name="Enrico Gallinucci" userId="b06146b1-ee5b-4a4c-b3a5-2319e2ca0e51" providerId="ADAL" clId="{ADA388E2-5A8E-4D2A-88FC-334C57254FCD}" dt="2021-09-23T08:06:05.664" v="6735" actId="47"/>
        <pc:sldMkLst>
          <pc:docMk/>
          <pc:sldMk cId="2781405094" sldId="511"/>
        </pc:sldMkLst>
        <pc:picChg chg="del">
          <ac:chgData name="Enrico Gallinucci" userId="b06146b1-ee5b-4a4c-b3a5-2319e2ca0e51" providerId="ADAL" clId="{ADA388E2-5A8E-4D2A-88FC-334C57254FCD}" dt="2021-09-23T08:05:28.046" v="6734" actId="478"/>
          <ac:picMkLst>
            <pc:docMk/>
            <pc:sldMk cId="2781405094" sldId="511"/>
            <ac:picMk id="10" creationId="{3D282EFA-075E-40E1-A028-D844F56FB594}"/>
          </ac:picMkLst>
        </pc:picChg>
        <pc:picChg chg="del">
          <ac:chgData name="Enrico Gallinucci" userId="b06146b1-ee5b-4a4c-b3a5-2319e2ca0e51" providerId="ADAL" clId="{ADA388E2-5A8E-4D2A-88FC-334C57254FCD}" dt="2021-09-23T08:05:27.589" v="6733" actId="478"/>
          <ac:picMkLst>
            <pc:docMk/>
            <pc:sldMk cId="2781405094" sldId="511"/>
            <ac:picMk id="12" creationId="{F0F96E92-EC9E-4492-8385-9192C04B6495}"/>
          </ac:picMkLst>
        </pc:picChg>
      </pc:sldChg>
      <pc:sldChg chg="addSp modSp add mod">
        <pc:chgData name="Enrico Gallinucci" userId="b06146b1-ee5b-4a4c-b3a5-2319e2ca0e51" providerId="ADAL" clId="{ADA388E2-5A8E-4D2A-88FC-334C57254FCD}" dt="2021-10-14T13:52:49.428" v="14444" actId="255"/>
        <pc:sldMkLst>
          <pc:docMk/>
          <pc:sldMk cId="2949068554" sldId="511"/>
        </pc:sldMkLst>
        <pc:spChg chg="mod">
          <ac:chgData name="Enrico Gallinucci" userId="b06146b1-ee5b-4a4c-b3a5-2319e2ca0e51" providerId="ADAL" clId="{ADA388E2-5A8E-4D2A-88FC-334C57254FCD}" dt="2021-09-23T08:06:15.231" v="6758" actId="20577"/>
          <ac:spMkLst>
            <pc:docMk/>
            <pc:sldMk cId="2949068554" sldId="511"/>
            <ac:spMk id="3" creationId="{50C003DC-5922-4D7B-BC31-3B436048997A}"/>
          </ac:spMkLst>
        </pc:spChg>
        <pc:spChg chg="add mod">
          <ac:chgData name="Enrico Gallinucci" userId="b06146b1-ee5b-4a4c-b3a5-2319e2ca0e51" providerId="ADAL" clId="{ADA388E2-5A8E-4D2A-88FC-334C57254FCD}" dt="2021-10-14T13:52:49.428" v="14444" actId="255"/>
          <ac:spMkLst>
            <pc:docMk/>
            <pc:sldMk cId="2949068554" sldId="511"/>
            <ac:spMk id="7" creationId="{ACDDEC2F-2371-42BB-880D-37C46D914F4C}"/>
          </ac:spMkLst>
        </pc:spChg>
        <pc:spChg chg="add mod">
          <ac:chgData name="Enrico Gallinucci" userId="b06146b1-ee5b-4a4c-b3a5-2319e2ca0e51" providerId="ADAL" clId="{ADA388E2-5A8E-4D2A-88FC-334C57254FCD}" dt="2021-09-23T08:07:19.551" v="6806" actId="14100"/>
          <ac:spMkLst>
            <pc:docMk/>
            <pc:sldMk cId="2949068554" sldId="511"/>
            <ac:spMk id="11" creationId="{02F55A06-AE40-44BC-85FD-9425493AB605}"/>
          </ac:spMkLst>
        </pc:spChg>
        <pc:spChg chg="add mod">
          <ac:chgData name="Enrico Gallinucci" userId="b06146b1-ee5b-4a4c-b3a5-2319e2ca0e51" providerId="ADAL" clId="{ADA388E2-5A8E-4D2A-88FC-334C57254FCD}" dt="2021-10-14T13:52:49.428" v="14444" actId="255"/>
          <ac:spMkLst>
            <pc:docMk/>
            <pc:sldMk cId="2949068554" sldId="511"/>
            <ac:spMk id="15" creationId="{E65D75BC-924F-4BB4-A506-EE06D82D1D9C}"/>
          </ac:spMkLst>
        </pc:spChg>
        <pc:spChg chg="add mod">
          <ac:chgData name="Enrico Gallinucci" userId="b06146b1-ee5b-4a4c-b3a5-2319e2ca0e51" providerId="ADAL" clId="{ADA388E2-5A8E-4D2A-88FC-334C57254FCD}" dt="2021-09-23T08:07:53.206" v="6815" actId="14100"/>
          <ac:spMkLst>
            <pc:docMk/>
            <pc:sldMk cId="2949068554" sldId="511"/>
            <ac:spMk id="17" creationId="{060AD4B3-018D-4ABD-A2FC-E694CE87665E}"/>
          </ac:spMkLst>
        </pc:spChg>
        <pc:picChg chg="mod">
          <ac:chgData name="Enrico Gallinucci" userId="b06146b1-ee5b-4a4c-b3a5-2319e2ca0e51" providerId="ADAL" clId="{ADA388E2-5A8E-4D2A-88FC-334C57254FCD}" dt="2021-09-23T08:08:50.238" v="6848" actId="29295"/>
          <ac:picMkLst>
            <pc:docMk/>
            <pc:sldMk cId="2949068554" sldId="511"/>
            <ac:picMk id="10" creationId="{3D282EFA-075E-40E1-A028-D844F56FB594}"/>
          </ac:picMkLst>
        </pc:picChg>
        <pc:picChg chg="mod">
          <ac:chgData name="Enrico Gallinucci" userId="b06146b1-ee5b-4a4c-b3a5-2319e2ca0e51" providerId="ADAL" clId="{ADA388E2-5A8E-4D2A-88FC-334C57254FCD}" dt="2021-09-23T08:08:53.244" v="6849" actId="29295"/>
          <ac:picMkLst>
            <pc:docMk/>
            <pc:sldMk cId="2949068554" sldId="511"/>
            <ac:picMk id="12" creationId="{F0F96E92-EC9E-4492-8385-9192C04B6495}"/>
          </ac:picMkLst>
        </pc:picChg>
        <pc:cxnChg chg="add mod">
          <ac:chgData name="Enrico Gallinucci" userId="b06146b1-ee5b-4a4c-b3a5-2319e2ca0e51" providerId="ADAL" clId="{ADA388E2-5A8E-4D2A-88FC-334C57254FCD}" dt="2021-09-23T08:08:31.829" v="6847" actId="14100"/>
          <ac:cxnSpMkLst>
            <pc:docMk/>
            <pc:sldMk cId="2949068554" sldId="511"/>
            <ac:cxnSpMk id="13" creationId="{D51774BB-3A77-402E-A3C6-5E61CF526639}"/>
          </ac:cxnSpMkLst>
        </pc:cxnChg>
        <pc:cxnChg chg="add mod">
          <ac:chgData name="Enrico Gallinucci" userId="b06146b1-ee5b-4a4c-b3a5-2319e2ca0e51" providerId="ADAL" clId="{ADA388E2-5A8E-4D2A-88FC-334C57254FCD}" dt="2021-09-23T08:08:23.990" v="6846" actId="1076"/>
          <ac:cxnSpMkLst>
            <pc:docMk/>
            <pc:sldMk cId="2949068554" sldId="511"/>
            <ac:cxnSpMk id="16" creationId="{9A448761-D5AF-49E4-9F24-ACBF1381DDE8}"/>
          </ac:cxnSpMkLst>
        </pc:cxnChg>
      </pc:sldChg>
      <pc:sldChg chg="del">
        <pc:chgData name="Enrico Gallinucci" userId="b06146b1-ee5b-4a4c-b3a5-2319e2ca0e51" providerId="ADAL" clId="{ADA388E2-5A8E-4D2A-88FC-334C57254FCD}" dt="2021-09-21T06:33:43.774" v="1" actId="47"/>
        <pc:sldMkLst>
          <pc:docMk/>
          <pc:sldMk cId="4079235569" sldId="511"/>
        </pc:sldMkLst>
      </pc:sldChg>
      <pc:sldChg chg="del">
        <pc:chgData name="Enrico Gallinucci" userId="b06146b1-ee5b-4a4c-b3a5-2319e2ca0e51" providerId="ADAL" clId="{ADA388E2-5A8E-4D2A-88FC-334C57254FCD}" dt="2021-09-21T06:33:43.774" v="1" actId="47"/>
        <pc:sldMkLst>
          <pc:docMk/>
          <pc:sldMk cId="831536995" sldId="512"/>
        </pc:sldMkLst>
      </pc:sldChg>
      <pc:sldChg chg="addSp delSp modSp add mod">
        <pc:chgData name="Enrico Gallinucci" userId="b06146b1-ee5b-4a4c-b3a5-2319e2ca0e51" providerId="ADAL" clId="{ADA388E2-5A8E-4D2A-88FC-334C57254FCD}" dt="2021-09-24T12:33:14.394" v="8048" actId="20577"/>
        <pc:sldMkLst>
          <pc:docMk/>
          <pc:sldMk cId="2986275714" sldId="512"/>
        </pc:sldMkLst>
        <pc:spChg chg="mod">
          <ac:chgData name="Enrico Gallinucci" userId="b06146b1-ee5b-4a4c-b3a5-2319e2ca0e51" providerId="ADAL" clId="{ADA388E2-5A8E-4D2A-88FC-334C57254FCD}" dt="2021-09-24T12:33:14.394" v="8048" actId="20577"/>
          <ac:spMkLst>
            <pc:docMk/>
            <pc:sldMk cId="2986275714" sldId="512"/>
            <ac:spMk id="9" creationId="{5E6E912E-3094-49D8-ACB9-3BBB3DFB63B2}"/>
          </ac:spMkLst>
        </pc:spChg>
        <pc:picChg chg="del">
          <ac:chgData name="Enrico Gallinucci" userId="b06146b1-ee5b-4a4c-b3a5-2319e2ca0e51" providerId="ADAL" clId="{ADA388E2-5A8E-4D2A-88FC-334C57254FCD}" dt="2021-09-23T08:09:45.790" v="6864" actId="478"/>
          <ac:picMkLst>
            <pc:docMk/>
            <pc:sldMk cId="2986275714" sldId="512"/>
            <ac:picMk id="7" creationId="{52F5A770-AA7F-447B-8412-A2137B9ED215}"/>
          </ac:picMkLst>
        </pc:picChg>
        <pc:picChg chg="add mod">
          <ac:chgData name="Enrico Gallinucci" userId="b06146b1-ee5b-4a4c-b3a5-2319e2ca0e51" providerId="ADAL" clId="{ADA388E2-5A8E-4D2A-88FC-334C57254FCD}" dt="2021-09-23T08:10:35.505" v="6888" actId="1076"/>
          <ac:picMkLst>
            <pc:docMk/>
            <pc:sldMk cId="2986275714" sldId="512"/>
            <ac:picMk id="8" creationId="{BFD0776D-50C9-4289-A6E3-0280D19FFED4}"/>
          </ac:picMkLst>
        </pc:picChg>
      </pc:sldChg>
      <pc:sldChg chg="del">
        <pc:chgData name="Enrico Gallinucci" userId="b06146b1-ee5b-4a4c-b3a5-2319e2ca0e51" providerId="ADAL" clId="{ADA388E2-5A8E-4D2A-88FC-334C57254FCD}" dt="2021-09-21T06:33:43.774" v="1" actId="47"/>
        <pc:sldMkLst>
          <pc:docMk/>
          <pc:sldMk cId="613607153" sldId="513"/>
        </pc:sldMkLst>
      </pc:sldChg>
      <pc:sldChg chg="add">
        <pc:chgData name="Enrico Gallinucci" userId="b06146b1-ee5b-4a4c-b3a5-2319e2ca0e51" providerId="ADAL" clId="{ADA388E2-5A8E-4D2A-88FC-334C57254FCD}" dt="2021-09-23T08:26:23.178" v="7899"/>
        <pc:sldMkLst>
          <pc:docMk/>
          <pc:sldMk cId="3209912355" sldId="513"/>
        </pc:sldMkLst>
      </pc:sldChg>
      <pc:sldChg chg="del">
        <pc:chgData name="Enrico Gallinucci" userId="b06146b1-ee5b-4a4c-b3a5-2319e2ca0e51" providerId="ADAL" clId="{ADA388E2-5A8E-4D2A-88FC-334C57254FCD}" dt="2021-09-21T06:33:43.774" v="1" actId="47"/>
        <pc:sldMkLst>
          <pc:docMk/>
          <pc:sldMk cId="2760010816" sldId="514"/>
        </pc:sldMkLst>
      </pc:sldChg>
      <pc:sldChg chg="modSp mod">
        <pc:chgData name="Enrico Gallinucci" userId="b06146b1-ee5b-4a4c-b3a5-2319e2ca0e51" providerId="ADAL" clId="{ADA388E2-5A8E-4D2A-88FC-334C57254FCD}" dt="2021-10-14T13:52:35.045" v="14439" actId="255"/>
        <pc:sldMkLst>
          <pc:docMk/>
          <pc:sldMk cId="3713498335" sldId="514"/>
        </pc:sldMkLst>
        <pc:spChg chg="mod">
          <ac:chgData name="Enrico Gallinucci" userId="b06146b1-ee5b-4a4c-b3a5-2319e2ca0e51" providerId="ADAL" clId="{ADA388E2-5A8E-4D2A-88FC-334C57254FCD}" dt="2021-10-14T13:52:35.045" v="14439" actId="255"/>
          <ac:spMkLst>
            <pc:docMk/>
            <pc:sldMk cId="3713498335" sldId="514"/>
            <ac:spMk id="9" creationId="{E65D75BC-924F-4BB4-A506-EE06D82D1D9C}"/>
          </ac:spMkLst>
        </pc:spChg>
        <pc:spChg chg="mod">
          <ac:chgData name="Enrico Gallinucci" userId="b06146b1-ee5b-4a4c-b3a5-2319e2ca0e51" providerId="ADAL" clId="{ADA388E2-5A8E-4D2A-88FC-334C57254FCD}" dt="2021-10-14T13:52:35.045" v="14439" actId="255"/>
          <ac:spMkLst>
            <pc:docMk/>
            <pc:sldMk cId="3713498335" sldId="514"/>
            <ac:spMk id="22" creationId="{E65D75BC-924F-4BB4-A506-EE06D82D1D9C}"/>
          </ac:spMkLst>
        </pc:spChg>
        <pc:spChg chg="mod">
          <ac:chgData name="Enrico Gallinucci" userId="b06146b1-ee5b-4a4c-b3a5-2319e2ca0e51" providerId="ADAL" clId="{ADA388E2-5A8E-4D2A-88FC-334C57254FCD}" dt="2021-10-14T13:52:35.045" v="14439" actId="255"/>
          <ac:spMkLst>
            <pc:docMk/>
            <pc:sldMk cId="3713498335" sldId="514"/>
            <ac:spMk id="25" creationId="{E65D75BC-924F-4BB4-A506-EE06D82D1D9C}"/>
          </ac:spMkLst>
        </pc:spChg>
        <pc:spChg chg="mod">
          <ac:chgData name="Enrico Gallinucci" userId="b06146b1-ee5b-4a4c-b3a5-2319e2ca0e51" providerId="ADAL" clId="{ADA388E2-5A8E-4D2A-88FC-334C57254FCD}" dt="2021-10-14T13:52:35.045" v="14439" actId="255"/>
          <ac:spMkLst>
            <pc:docMk/>
            <pc:sldMk cId="3713498335" sldId="514"/>
            <ac:spMk id="49" creationId="{E65D75BC-924F-4BB4-A506-EE06D82D1D9C}"/>
          </ac:spMkLst>
        </pc:spChg>
      </pc:sldChg>
      <pc:sldChg chg="modSp mod">
        <pc:chgData name="Enrico Gallinucci" userId="b06146b1-ee5b-4a4c-b3a5-2319e2ca0e51" providerId="ADAL" clId="{ADA388E2-5A8E-4D2A-88FC-334C57254FCD}" dt="2021-09-24T12:33:42.222" v="8058" actId="15"/>
        <pc:sldMkLst>
          <pc:docMk/>
          <pc:sldMk cId="2662201292" sldId="515"/>
        </pc:sldMkLst>
        <pc:spChg chg="mod">
          <ac:chgData name="Enrico Gallinucci" userId="b06146b1-ee5b-4a4c-b3a5-2319e2ca0e51" providerId="ADAL" clId="{ADA388E2-5A8E-4D2A-88FC-334C57254FCD}" dt="2021-09-24T12:33:42.222" v="8058" actId="15"/>
          <ac:spMkLst>
            <pc:docMk/>
            <pc:sldMk cId="2662201292" sldId="515"/>
            <ac:spMk id="3" creationId="{EB405FCA-47D7-4D1A-9751-CCC23234AA63}"/>
          </ac:spMkLst>
        </pc:spChg>
      </pc:sldChg>
      <pc:sldChg chg="del">
        <pc:chgData name="Enrico Gallinucci" userId="b06146b1-ee5b-4a4c-b3a5-2319e2ca0e51" providerId="ADAL" clId="{ADA388E2-5A8E-4D2A-88FC-334C57254FCD}" dt="2021-09-21T06:33:43.774" v="1" actId="47"/>
        <pc:sldMkLst>
          <pc:docMk/>
          <pc:sldMk cId="2838321828" sldId="515"/>
        </pc:sldMkLst>
      </pc:sldChg>
      <pc:sldChg chg="modSp mod">
        <pc:chgData name="Enrico Gallinucci" userId="b06146b1-ee5b-4a4c-b3a5-2319e2ca0e51" providerId="ADAL" clId="{ADA388E2-5A8E-4D2A-88FC-334C57254FCD}" dt="2021-10-07T15:23:52.459" v="10549" actId="20577"/>
        <pc:sldMkLst>
          <pc:docMk/>
          <pc:sldMk cId="1718143514" sldId="516"/>
        </pc:sldMkLst>
        <pc:spChg chg="mod">
          <ac:chgData name="Enrico Gallinucci" userId="b06146b1-ee5b-4a4c-b3a5-2319e2ca0e51" providerId="ADAL" clId="{ADA388E2-5A8E-4D2A-88FC-334C57254FCD}" dt="2021-10-07T15:23:52.459" v="10549" actId="20577"/>
          <ac:spMkLst>
            <pc:docMk/>
            <pc:sldMk cId="1718143514" sldId="516"/>
            <ac:spMk id="3" creationId="{EB405FCA-47D7-4D1A-9751-CCC23234AA63}"/>
          </ac:spMkLst>
        </pc:spChg>
      </pc:sldChg>
      <pc:sldChg chg="del">
        <pc:chgData name="Enrico Gallinucci" userId="b06146b1-ee5b-4a4c-b3a5-2319e2ca0e51" providerId="ADAL" clId="{ADA388E2-5A8E-4D2A-88FC-334C57254FCD}" dt="2021-09-21T06:33:43.774" v="1" actId="47"/>
        <pc:sldMkLst>
          <pc:docMk/>
          <pc:sldMk cId="2114301864" sldId="516"/>
        </pc:sldMkLst>
      </pc:sldChg>
      <pc:sldChg chg="del">
        <pc:chgData name="Enrico Gallinucci" userId="b06146b1-ee5b-4a4c-b3a5-2319e2ca0e51" providerId="ADAL" clId="{ADA388E2-5A8E-4D2A-88FC-334C57254FCD}" dt="2021-09-21T06:33:43.774" v="1" actId="47"/>
        <pc:sldMkLst>
          <pc:docMk/>
          <pc:sldMk cId="3414657661" sldId="517"/>
        </pc:sldMkLst>
      </pc:sldChg>
      <pc:sldChg chg="modSp mod">
        <pc:chgData name="Enrico Gallinucci" userId="b06146b1-ee5b-4a4c-b3a5-2319e2ca0e51" providerId="ADAL" clId="{ADA388E2-5A8E-4D2A-88FC-334C57254FCD}" dt="2021-10-07T15:24:55.481" v="10574" actId="20577"/>
        <pc:sldMkLst>
          <pc:docMk/>
          <pc:sldMk cId="3812855365" sldId="517"/>
        </pc:sldMkLst>
        <pc:spChg chg="mod">
          <ac:chgData name="Enrico Gallinucci" userId="b06146b1-ee5b-4a4c-b3a5-2319e2ca0e51" providerId="ADAL" clId="{ADA388E2-5A8E-4D2A-88FC-334C57254FCD}" dt="2021-10-07T15:24:55.481" v="10574" actId="20577"/>
          <ac:spMkLst>
            <pc:docMk/>
            <pc:sldMk cId="3812855365" sldId="517"/>
            <ac:spMk id="3" creationId="{00000000-0000-0000-0000-000000000000}"/>
          </ac:spMkLst>
        </pc:spChg>
      </pc:sldChg>
      <pc:sldChg chg="addSp delSp modSp new mod">
        <pc:chgData name="Enrico Gallinucci" userId="b06146b1-ee5b-4a4c-b3a5-2319e2ca0e51" providerId="ADAL" clId="{ADA388E2-5A8E-4D2A-88FC-334C57254FCD}" dt="2021-09-24T14:22:33.770" v="8215" actId="478"/>
        <pc:sldMkLst>
          <pc:docMk/>
          <pc:sldMk cId="82253704" sldId="518"/>
        </pc:sldMkLst>
        <pc:spChg chg="mod">
          <ac:chgData name="Enrico Gallinucci" userId="b06146b1-ee5b-4a4c-b3a5-2319e2ca0e51" providerId="ADAL" clId="{ADA388E2-5A8E-4D2A-88FC-334C57254FCD}" dt="2021-09-24T14:21:35.722" v="8199" actId="20577"/>
          <ac:spMkLst>
            <pc:docMk/>
            <pc:sldMk cId="82253704" sldId="518"/>
            <ac:spMk id="2" creationId="{01330427-F84C-45C1-9560-8D74A0D57610}"/>
          </ac:spMkLst>
        </pc:spChg>
        <pc:spChg chg="del">
          <ac:chgData name="Enrico Gallinucci" userId="b06146b1-ee5b-4a4c-b3a5-2319e2ca0e51" providerId="ADAL" clId="{ADA388E2-5A8E-4D2A-88FC-334C57254FCD}" dt="2021-09-24T14:22:02.701" v="8203" actId="478"/>
          <ac:spMkLst>
            <pc:docMk/>
            <pc:sldMk cId="82253704" sldId="518"/>
            <ac:spMk id="3" creationId="{08611777-BCCE-4110-B5B0-858F99F80109}"/>
          </ac:spMkLst>
        </pc:spChg>
        <pc:spChg chg="add del mod">
          <ac:chgData name="Enrico Gallinucci" userId="b06146b1-ee5b-4a4c-b3a5-2319e2ca0e51" providerId="ADAL" clId="{ADA388E2-5A8E-4D2A-88FC-334C57254FCD}" dt="2021-09-24T14:22:33.770" v="8215" actId="478"/>
          <ac:spMkLst>
            <pc:docMk/>
            <pc:sldMk cId="82253704" sldId="518"/>
            <ac:spMk id="9" creationId="{7138003E-BC90-432C-9852-65E1757C5762}"/>
          </ac:spMkLst>
        </pc:spChg>
        <pc:spChg chg="add del mod">
          <ac:chgData name="Enrico Gallinucci" userId="b06146b1-ee5b-4a4c-b3a5-2319e2ca0e51" providerId="ADAL" clId="{ADA388E2-5A8E-4D2A-88FC-334C57254FCD}" dt="2021-09-24T14:22:33.770" v="8215" actId="478"/>
          <ac:spMkLst>
            <pc:docMk/>
            <pc:sldMk cId="82253704" sldId="518"/>
            <ac:spMk id="11" creationId="{5DCF6100-5C36-49AE-A376-12D87739A296}"/>
          </ac:spMkLst>
        </pc:spChg>
        <pc:picChg chg="add mod">
          <ac:chgData name="Enrico Gallinucci" userId="b06146b1-ee5b-4a4c-b3a5-2319e2ca0e51" providerId="ADAL" clId="{ADA388E2-5A8E-4D2A-88FC-334C57254FCD}" dt="2021-09-24T14:22:16.874" v="8210" actId="1076"/>
          <ac:picMkLst>
            <pc:docMk/>
            <pc:sldMk cId="82253704" sldId="518"/>
            <ac:picMk id="8" creationId="{5F83B90E-72F2-435B-83FD-D21D1954DBF0}"/>
          </ac:picMkLst>
        </pc:picChg>
        <pc:cxnChg chg="add del mod">
          <ac:chgData name="Enrico Gallinucci" userId="b06146b1-ee5b-4a4c-b3a5-2319e2ca0e51" providerId="ADAL" clId="{ADA388E2-5A8E-4D2A-88FC-334C57254FCD}" dt="2021-09-24T14:22:33.770" v="8215" actId="478"/>
          <ac:cxnSpMkLst>
            <pc:docMk/>
            <pc:sldMk cId="82253704" sldId="518"/>
            <ac:cxnSpMk id="10" creationId="{9973095C-C352-4B4A-89B1-283AD583F76B}"/>
          </ac:cxnSpMkLst>
        </pc:cxnChg>
      </pc:sldChg>
      <pc:sldChg chg="del">
        <pc:chgData name="Enrico Gallinucci" userId="b06146b1-ee5b-4a4c-b3a5-2319e2ca0e51" providerId="ADAL" clId="{ADA388E2-5A8E-4D2A-88FC-334C57254FCD}" dt="2021-09-21T06:33:43.774" v="1" actId="47"/>
        <pc:sldMkLst>
          <pc:docMk/>
          <pc:sldMk cId="1155992921" sldId="518"/>
        </pc:sldMkLst>
      </pc:sldChg>
      <pc:sldChg chg="del">
        <pc:chgData name="Enrico Gallinucci" userId="b06146b1-ee5b-4a4c-b3a5-2319e2ca0e51" providerId="ADAL" clId="{ADA388E2-5A8E-4D2A-88FC-334C57254FCD}" dt="2021-09-21T06:33:43.774" v="1" actId="47"/>
        <pc:sldMkLst>
          <pc:docMk/>
          <pc:sldMk cId="1166397962" sldId="519"/>
        </pc:sldMkLst>
      </pc:sldChg>
      <pc:sldChg chg="addSp modSp add mod">
        <pc:chgData name="Enrico Gallinucci" userId="b06146b1-ee5b-4a4c-b3a5-2319e2ca0e51" providerId="ADAL" clId="{ADA388E2-5A8E-4D2A-88FC-334C57254FCD}" dt="2021-10-14T13:52:02.957" v="14432" actId="255"/>
        <pc:sldMkLst>
          <pc:docMk/>
          <pc:sldMk cId="4216065619" sldId="519"/>
        </pc:sldMkLst>
        <pc:spChg chg="mod">
          <ac:chgData name="Enrico Gallinucci" userId="b06146b1-ee5b-4a4c-b3a5-2319e2ca0e51" providerId="ADAL" clId="{ADA388E2-5A8E-4D2A-88FC-334C57254FCD}" dt="2021-10-14T13:52:02.957" v="14432" actId="255"/>
          <ac:spMkLst>
            <pc:docMk/>
            <pc:sldMk cId="4216065619" sldId="519"/>
            <ac:spMk id="9" creationId="{7138003E-BC90-432C-9852-65E1757C5762}"/>
          </ac:spMkLst>
        </pc:spChg>
        <pc:spChg chg="add mod">
          <ac:chgData name="Enrico Gallinucci" userId="b06146b1-ee5b-4a4c-b3a5-2319e2ca0e51" providerId="ADAL" clId="{ADA388E2-5A8E-4D2A-88FC-334C57254FCD}" dt="2021-10-14T13:52:02.957" v="14432" actId="255"/>
          <ac:spMkLst>
            <pc:docMk/>
            <pc:sldMk cId="4216065619" sldId="519"/>
            <ac:spMk id="12" creationId="{4031329F-808D-47CE-950A-9C55B9AC4AC8}"/>
          </ac:spMkLst>
        </pc:spChg>
        <pc:spChg chg="add mod">
          <ac:chgData name="Enrico Gallinucci" userId="b06146b1-ee5b-4a4c-b3a5-2319e2ca0e51" providerId="ADAL" clId="{ADA388E2-5A8E-4D2A-88FC-334C57254FCD}" dt="2021-09-24T14:23:27.920" v="8292" actId="1076"/>
          <ac:spMkLst>
            <pc:docMk/>
            <pc:sldMk cId="4216065619" sldId="519"/>
            <ac:spMk id="14" creationId="{95D3E9AE-BDD5-4807-80BD-D680A55CA8D4}"/>
          </ac:spMkLst>
        </pc:spChg>
        <pc:spChg chg="add mod">
          <ac:chgData name="Enrico Gallinucci" userId="b06146b1-ee5b-4a4c-b3a5-2319e2ca0e51" providerId="ADAL" clId="{ADA388E2-5A8E-4D2A-88FC-334C57254FCD}" dt="2021-10-14T13:52:02.957" v="14432" actId="255"/>
          <ac:spMkLst>
            <pc:docMk/>
            <pc:sldMk cId="4216065619" sldId="519"/>
            <ac:spMk id="16" creationId="{AE416592-B92A-40A9-ACAB-D23A51D2AD60}"/>
          </ac:spMkLst>
        </pc:spChg>
        <pc:spChg chg="add mod">
          <ac:chgData name="Enrico Gallinucci" userId="b06146b1-ee5b-4a4c-b3a5-2319e2ca0e51" providerId="ADAL" clId="{ADA388E2-5A8E-4D2A-88FC-334C57254FCD}" dt="2021-09-24T14:23:44.231" v="8297" actId="1076"/>
          <ac:spMkLst>
            <pc:docMk/>
            <pc:sldMk cId="4216065619" sldId="519"/>
            <ac:spMk id="17" creationId="{463D8EE7-172A-4A13-A1A9-6060777CB78E}"/>
          </ac:spMkLst>
        </pc:spChg>
        <pc:cxnChg chg="mod">
          <ac:chgData name="Enrico Gallinucci" userId="b06146b1-ee5b-4a4c-b3a5-2319e2ca0e51" providerId="ADAL" clId="{ADA388E2-5A8E-4D2A-88FC-334C57254FCD}" dt="2021-09-24T14:23:06.167" v="8261" actId="1076"/>
          <ac:cxnSpMkLst>
            <pc:docMk/>
            <pc:sldMk cId="4216065619" sldId="519"/>
            <ac:cxnSpMk id="10" creationId="{9973095C-C352-4B4A-89B1-283AD583F76B}"/>
          </ac:cxnSpMkLst>
        </pc:cxnChg>
        <pc:cxnChg chg="add mod">
          <ac:chgData name="Enrico Gallinucci" userId="b06146b1-ee5b-4a4c-b3a5-2319e2ca0e51" providerId="ADAL" clId="{ADA388E2-5A8E-4D2A-88FC-334C57254FCD}" dt="2021-09-24T14:23:31.230" v="8293" actId="14100"/>
          <ac:cxnSpMkLst>
            <pc:docMk/>
            <pc:sldMk cId="4216065619" sldId="519"/>
            <ac:cxnSpMk id="13" creationId="{A3B8CB10-E17F-4745-AE5C-F390D9AF5729}"/>
          </ac:cxnSpMkLst>
        </pc:cxnChg>
        <pc:cxnChg chg="add mod">
          <ac:chgData name="Enrico Gallinucci" userId="b06146b1-ee5b-4a4c-b3a5-2319e2ca0e51" providerId="ADAL" clId="{ADA388E2-5A8E-4D2A-88FC-334C57254FCD}" dt="2021-09-24T14:24:15.348" v="8368" actId="14100"/>
          <ac:cxnSpMkLst>
            <pc:docMk/>
            <pc:sldMk cId="4216065619" sldId="519"/>
            <ac:cxnSpMk id="18" creationId="{6EC8DF15-0952-4CDA-8D9F-33D46A1A49B6}"/>
          </ac:cxnSpMkLst>
        </pc:cxnChg>
      </pc:sldChg>
      <pc:sldChg chg="modSp add mod">
        <pc:chgData name="Enrico Gallinucci" userId="b06146b1-ee5b-4a4c-b3a5-2319e2ca0e51" providerId="ADAL" clId="{ADA388E2-5A8E-4D2A-88FC-334C57254FCD}" dt="2021-10-14T13:51:51.301" v="14430" actId="255"/>
        <pc:sldMkLst>
          <pc:docMk/>
          <pc:sldMk cId="1978005618" sldId="520"/>
        </pc:sldMkLst>
        <pc:spChg chg="mod">
          <ac:chgData name="Enrico Gallinucci" userId="b06146b1-ee5b-4a4c-b3a5-2319e2ca0e51" providerId="ADAL" clId="{ADA388E2-5A8E-4D2A-88FC-334C57254FCD}" dt="2021-10-14T13:51:51.301" v="14430" actId="255"/>
          <ac:spMkLst>
            <pc:docMk/>
            <pc:sldMk cId="1978005618" sldId="520"/>
            <ac:spMk id="9" creationId="{7138003E-BC90-432C-9852-65E1757C5762}"/>
          </ac:spMkLst>
        </pc:spChg>
        <pc:spChg chg="mod">
          <ac:chgData name="Enrico Gallinucci" userId="b06146b1-ee5b-4a4c-b3a5-2319e2ca0e51" providerId="ADAL" clId="{ADA388E2-5A8E-4D2A-88FC-334C57254FCD}" dt="2021-09-24T14:25:50.527" v="8431" actId="1037"/>
          <ac:spMkLst>
            <pc:docMk/>
            <pc:sldMk cId="1978005618" sldId="520"/>
            <ac:spMk id="11" creationId="{5DCF6100-5C36-49AE-A376-12D87739A296}"/>
          </ac:spMkLst>
        </pc:spChg>
        <pc:spChg chg="mod">
          <ac:chgData name="Enrico Gallinucci" userId="b06146b1-ee5b-4a4c-b3a5-2319e2ca0e51" providerId="ADAL" clId="{ADA388E2-5A8E-4D2A-88FC-334C57254FCD}" dt="2021-10-14T13:51:51.301" v="14430" actId="255"/>
          <ac:spMkLst>
            <pc:docMk/>
            <pc:sldMk cId="1978005618" sldId="520"/>
            <ac:spMk id="12" creationId="{4031329F-808D-47CE-950A-9C55B9AC4AC8}"/>
          </ac:spMkLst>
        </pc:spChg>
        <pc:spChg chg="mod">
          <ac:chgData name="Enrico Gallinucci" userId="b06146b1-ee5b-4a4c-b3a5-2319e2ca0e51" providerId="ADAL" clId="{ADA388E2-5A8E-4D2A-88FC-334C57254FCD}" dt="2021-09-24T14:26:19.073" v="8475" actId="1076"/>
          <ac:spMkLst>
            <pc:docMk/>
            <pc:sldMk cId="1978005618" sldId="520"/>
            <ac:spMk id="14" creationId="{95D3E9AE-BDD5-4807-80BD-D680A55CA8D4}"/>
          </ac:spMkLst>
        </pc:spChg>
        <pc:spChg chg="mod">
          <ac:chgData name="Enrico Gallinucci" userId="b06146b1-ee5b-4a4c-b3a5-2319e2ca0e51" providerId="ADAL" clId="{ADA388E2-5A8E-4D2A-88FC-334C57254FCD}" dt="2021-10-14T13:51:51.301" v="14430" actId="255"/>
          <ac:spMkLst>
            <pc:docMk/>
            <pc:sldMk cId="1978005618" sldId="520"/>
            <ac:spMk id="16" creationId="{AE416592-B92A-40A9-ACAB-D23A51D2AD60}"/>
          </ac:spMkLst>
        </pc:spChg>
        <pc:spChg chg="mod">
          <ac:chgData name="Enrico Gallinucci" userId="b06146b1-ee5b-4a4c-b3a5-2319e2ca0e51" providerId="ADAL" clId="{ADA388E2-5A8E-4D2A-88FC-334C57254FCD}" dt="2021-09-24T14:26:27.953" v="8477" actId="1076"/>
          <ac:spMkLst>
            <pc:docMk/>
            <pc:sldMk cId="1978005618" sldId="520"/>
            <ac:spMk id="17" creationId="{463D8EE7-172A-4A13-A1A9-6060777CB78E}"/>
          </ac:spMkLst>
        </pc:spChg>
        <pc:picChg chg="mod">
          <ac:chgData name="Enrico Gallinucci" userId="b06146b1-ee5b-4a4c-b3a5-2319e2ca0e51" providerId="ADAL" clId="{ADA388E2-5A8E-4D2A-88FC-334C57254FCD}" dt="2021-09-24T14:25:37.629" v="8424" actId="1076"/>
          <ac:picMkLst>
            <pc:docMk/>
            <pc:sldMk cId="1978005618" sldId="520"/>
            <ac:picMk id="8" creationId="{5F83B90E-72F2-435B-83FD-D21D1954DBF0}"/>
          </ac:picMkLst>
        </pc:picChg>
        <pc:cxnChg chg="mod">
          <ac:chgData name="Enrico Gallinucci" userId="b06146b1-ee5b-4a4c-b3a5-2319e2ca0e51" providerId="ADAL" clId="{ADA388E2-5A8E-4D2A-88FC-334C57254FCD}" dt="2021-09-24T14:25:50.527" v="8431" actId="1037"/>
          <ac:cxnSpMkLst>
            <pc:docMk/>
            <pc:sldMk cId="1978005618" sldId="520"/>
            <ac:cxnSpMk id="10" creationId="{9973095C-C352-4B4A-89B1-283AD583F76B}"/>
          </ac:cxnSpMkLst>
        </pc:cxnChg>
        <pc:cxnChg chg="mod">
          <ac:chgData name="Enrico Gallinucci" userId="b06146b1-ee5b-4a4c-b3a5-2319e2ca0e51" providerId="ADAL" clId="{ADA388E2-5A8E-4D2A-88FC-334C57254FCD}" dt="2021-09-24T14:26:22.658" v="8476" actId="14100"/>
          <ac:cxnSpMkLst>
            <pc:docMk/>
            <pc:sldMk cId="1978005618" sldId="520"/>
            <ac:cxnSpMk id="13" creationId="{A3B8CB10-E17F-4745-AE5C-F390D9AF5729}"/>
          </ac:cxnSpMkLst>
        </pc:cxnChg>
        <pc:cxnChg chg="mod">
          <ac:chgData name="Enrico Gallinucci" userId="b06146b1-ee5b-4a4c-b3a5-2319e2ca0e51" providerId="ADAL" clId="{ADA388E2-5A8E-4D2A-88FC-334C57254FCD}" dt="2021-09-24T14:26:42.816" v="8515" actId="1076"/>
          <ac:cxnSpMkLst>
            <pc:docMk/>
            <pc:sldMk cId="1978005618" sldId="520"/>
            <ac:cxnSpMk id="18" creationId="{6EC8DF15-0952-4CDA-8D9F-33D46A1A49B6}"/>
          </ac:cxnSpMkLst>
        </pc:cxnChg>
      </pc:sldChg>
      <pc:sldChg chg="addSp delSp modSp new mod ord">
        <pc:chgData name="Enrico Gallinucci" userId="b06146b1-ee5b-4a4c-b3a5-2319e2ca0e51" providerId="ADAL" clId="{ADA388E2-5A8E-4D2A-88FC-334C57254FCD}" dt="2021-10-14T13:51:44.404" v="14428" actId="255"/>
        <pc:sldMkLst>
          <pc:docMk/>
          <pc:sldMk cId="864334075" sldId="521"/>
        </pc:sldMkLst>
        <pc:spChg chg="add del mod">
          <ac:chgData name="Enrico Gallinucci" userId="b06146b1-ee5b-4a4c-b3a5-2319e2ca0e51" providerId="ADAL" clId="{ADA388E2-5A8E-4D2A-88FC-334C57254FCD}" dt="2021-09-24T14:38:14.065" v="8565" actId="478"/>
          <ac:spMkLst>
            <pc:docMk/>
            <pc:sldMk cId="864334075" sldId="521"/>
            <ac:spMk id="2" creationId="{03D5EABB-5271-4E2D-B58F-EC150EC28192}"/>
          </ac:spMkLst>
        </pc:spChg>
        <pc:spChg chg="del">
          <ac:chgData name="Enrico Gallinucci" userId="b06146b1-ee5b-4a4c-b3a5-2319e2ca0e51" providerId="ADAL" clId="{ADA388E2-5A8E-4D2A-88FC-334C57254FCD}" dt="2021-09-24T14:38:15.112" v="8566" actId="478"/>
          <ac:spMkLst>
            <pc:docMk/>
            <pc:sldMk cId="864334075" sldId="521"/>
            <ac:spMk id="3" creationId="{B9CEAFB6-8814-4D59-8EDA-1CA9B747977A}"/>
          </ac:spMkLst>
        </pc:spChg>
        <pc:spChg chg="add del mod">
          <ac:chgData name="Enrico Gallinucci" userId="b06146b1-ee5b-4a4c-b3a5-2319e2ca0e51" providerId="ADAL" clId="{ADA388E2-5A8E-4D2A-88FC-334C57254FCD}" dt="2021-09-24T14:38:14.065" v="8565" actId="478"/>
          <ac:spMkLst>
            <pc:docMk/>
            <pc:sldMk cId="864334075" sldId="521"/>
            <ac:spMk id="10" creationId="{28402738-A225-436D-973D-927E62E15BCE}"/>
          </ac:spMkLst>
        </pc:spChg>
        <pc:spChg chg="add mod">
          <ac:chgData name="Enrico Gallinucci" userId="b06146b1-ee5b-4a4c-b3a5-2319e2ca0e51" providerId="ADAL" clId="{ADA388E2-5A8E-4D2A-88FC-334C57254FCD}" dt="2021-10-14T13:51:44.404" v="14428" actId="255"/>
          <ac:spMkLst>
            <pc:docMk/>
            <pc:sldMk cId="864334075" sldId="521"/>
            <ac:spMk id="11" creationId="{E52169EF-DCC6-4FE1-AC70-A7E8D9B6956A}"/>
          </ac:spMkLst>
        </pc:spChg>
        <pc:spChg chg="add mod">
          <ac:chgData name="Enrico Gallinucci" userId="b06146b1-ee5b-4a4c-b3a5-2319e2ca0e51" providerId="ADAL" clId="{ADA388E2-5A8E-4D2A-88FC-334C57254FCD}" dt="2021-09-24T14:39:44.309" v="8626" actId="1076"/>
          <ac:spMkLst>
            <pc:docMk/>
            <pc:sldMk cId="864334075" sldId="521"/>
            <ac:spMk id="13" creationId="{5E79F29D-CA3E-42F4-B796-3B9766DEECF9}"/>
          </ac:spMkLst>
        </pc:spChg>
        <pc:spChg chg="add mod">
          <ac:chgData name="Enrico Gallinucci" userId="b06146b1-ee5b-4a4c-b3a5-2319e2ca0e51" providerId="ADAL" clId="{ADA388E2-5A8E-4D2A-88FC-334C57254FCD}" dt="2021-10-14T13:51:44.404" v="14428" actId="255"/>
          <ac:spMkLst>
            <pc:docMk/>
            <pc:sldMk cId="864334075" sldId="521"/>
            <ac:spMk id="21" creationId="{D7825F65-8D65-4CE8-9378-17A559E00F65}"/>
          </ac:spMkLst>
        </pc:spChg>
        <pc:spChg chg="add mod">
          <ac:chgData name="Enrico Gallinucci" userId="b06146b1-ee5b-4a4c-b3a5-2319e2ca0e51" providerId="ADAL" clId="{ADA388E2-5A8E-4D2A-88FC-334C57254FCD}" dt="2021-09-24T14:40:41.411" v="8690" actId="14100"/>
          <ac:spMkLst>
            <pc:docMk/>
            <pc:sldMk cId="864334075" sldId="521"/>
            <ac:spMk id="23" creationId="{ABC6DBF8-A7F5-4F92-9491-9829001B2606}"/>
          </ac:spMkLst>
        </pc:spChg>
        <pc:picChg chg="add mod">
          <ac:chgData name="Enrico Gallinucci" userId="b06146b1-ee5b-4a4c-b3a5-2319e2ca0e51" providerId="ADAL" clId="{ADA388E2-5A8E-4D2A-88FC-334C57254FCD}" dt="2021-09-24T14:39:38.208" v="8623" actId="1076"/>
          <ac:picMkLst>
            <pc:docMk/>
            <pc:sldMk cId="864334075" sldId="521"/>
            <ac:picMk id="8" creationId="{627EB94C-C016-4E91-B5F1-26E5D2EAA7BA}"/>
          </ac:picMkLst>
        </pc:picChg>
        <pc:cxnChg chg="add mod">
          <ac:chgData name="Enrico Gallinucci" userId="b06146b1-ee5b-4a4c-b3a5-2319e2ca0e51" providerId="ADAL" clId="{ADA388E2-5A8E-4D2A-88FC-334C57254FCD}" dt="2021-09-24T14:39:46.844" v="8627" actId="14100"/>
          <ac:cxnSpMkLst>
            <pc:docMk/>
            <pc:sldMk cId="864334075" sldId="521"/>
            <ac:cxnSpMk id="12" creationId="{2C1F4CFF-3FFB-437E-937A-216EA0DB675A}"/>
          </ac:cxnSpMkLst>
        </pc:cxnChg>
        <pc:cxnChg chg="add mod">
          <ac:chgData name="Enrico Gallinucci" userId="b06146b1-ee5b-4a4c-b3a5-2319e2ca0e51" providerId="ADAL" clId="{ADA388E2-5A8E-4D2A-88FC-334C57254FCD}" dt="2021-09-24T14:40:41.411" v="8690" actId="14100"/>
          <ac:cxnSpMkLst>
            <pc:docMk/>
            <pc:sldMk cId="864334075" sldId="521"/>
            <ac:cxnSpMk id="22" creationId="{4273D311-40BC-4013-A798-D0DC3A693D48}"/>
          </ac:cxnSpMkLst>
        </pc:cxnChg>
      </pc:sldChg>
      <pc:sldChg chg="add">
        <pc:chgData name="Enrico Gallinucci" userId="b06146b1-ee5b-4a4c-b3a5-2319e2ca0e51" providerId="ADAL" clId="{ADA388E2-5A8E-4D2A-88FC-334C57254FCD}" dt="2021-09-24T14:38:50.836" v="8572"/>
        <pc:sldMkLst>
          <pc:docMk/>
          <pc:sldMk cId="560439632" sldId="522"/>
        </pc:sldMkLst>
      </pc:sldChg>
      <pc:sldChg chg="addSp modSp new mod">
        <pc:chgData name="Enrico Gallinucci" userId="b06146b1-ee5b-4a4c-b3a5-2319e2ca0e51" providerId="ADAL" clId="{ADA388E2-5A8E-4D2A-88FC-334C57254FCD}" dt="2021-09-24T14:56:55.571" v="8714" actId="242"/>
        <pc:sldMkLst>
          <pc:docMk/>
          <pc:sldMk cId="2848515654" sldId="523"/>
        </pc:sldMkLst>
        <pc:spChg chg="mod">
          <ac:chgData name="Enrico Gallinucci" userId="b06146b1-ee5b-4a4c-b3a5-2319e2ca0e51" providerId="ADAL" clId="{ADA388E2-5A8E-4D2A-88FC-334C57254FCD}" dt="2021-09-24T14:56:46.123" v="8697" actId="27636"/>
          <ac:spMkLst>
            <pc:docMk/>
            <pc:sldMk cId="2848515654" sldId="523"/>
            <ac:spMk id="2" creationId="{DD4C9EC4-EDC4-495E-9FAD-7A33929F2BED}"/>
          </ac:spMkLst>
        </pc:spChg>
        <pc:spChg chg="mod">
          <ac:chgData name="Enrico Gallinucci" userId="b06146b1-ee5b-4a4c-b3a5-2319e2ca0e51" providerId="ADAL" clId="{ADA388E2-5A8E-4D2A-88FC-334C57254FCD}" dt="2021-09-24T14:56:55.571" v="8714" actId="242"/>
          <ac:spMkLst>
            <pc:docMk/>
            <pc:sldMk cId="2848515654" sldId="523"/>
            <ac:spMk id="3" creationId="{FC9B963D-B7C8-4411-B539-DA15EB6947A4}"/>
          </ac:spMkLst>
        </pc:spChg>
        <pc:picChg chg="add mod">
          <ac:chgData name="Enrico Gallinucci" userId="b06146b1-ee5b-4a4c-b3a5-2319e2ca0e51" providerId="ADAL" clId="{ADA388E2-5A8E-4D2A-88FC-334C57254FCD}" dt="2021-09-24T14:56:49.791" v="8698" actId="1076"/>
          <ac:picMkLst>
            <pc:docMk/>
            <pc:sldMk cId="2848515654" sldId="523"/>
            <ac:picMk id="8" creationId="{B2ED2C6E-B393-46BB-BC53-27A6A42244F3}"/>
          </ac:picMkLst>
        </pc:picChg>
      </pc:sldChg>
      <pc:sldChg chg="modSp new del mod setBg">
        <pc:chgData name="Enrico Gallinucci" userId="b06146b1-ee5b-4a4c-b3a5-2319e2ca0e51" providerId="ADAL" clId="{ADA388E2-5A8E-4D2A-88FC-334C57254FCD}" dt="2021-10-14T14:57:40.359" v="15260" actId="47"/>
        <pc:sldMkLst>
          <pc:docMk/>
          <pc:sldMk cId="1947479225" sldId="524"/>
        </pc:sldMkLst>
        <pc:spChg chg="mod">
          <ac:chgData name="Enrico Gallinucci" userId="b06146b1-ee5b-4a4c-b3a5-2319e2ca0e51" providerId="ADAL" clId="{ADA388E2-5A8E-4D2A-88FC-334C57254FCD}" dt="2021-09-24T16:38:07.744" v="10191" actId="20577"/>
          <ac:spMkLst>
            <pc:docMk/>
            <pc:sldMk cId="1947479225" sldId="524"/>
            <ac:spMk id="2" creationId="{10F0A430-F312-45DF-B074-63074FF476DE}"/>
          </ac:spMkLst>
        </pc:spChg>
        <pc:spChg chg="mod">
          <ac:chgData name="Enrico Gallinucci" userId="b06146b1-ee5b-4a4c-b3a5-2319e2ca0e51" providerId="ADAL" clId="{ADA388E2-5A8E-4D2A-88FC-334C57254FCD}" dt="2021-09-24T15:00:17.468" v="8819" actId="20577"/>
          <ac:spMkLst>
            <pc:docMk/>
            <pc:sldMk cId="1947479225" sldId="524"/>
            <ac:spMk id="3" creationId="{B7ED956F-E41F-42AC-88C5-448DDE554CF1}"/>
          </ac:spMkLst>
        </pc:spChg>
      </pc:sldChg>
      <pc:sldChg chg="modSp add mod">
        <pc:chgData name="Enrico Gallinucci" userId="b06146b1-ee5b-4a4c-b3a5-2319e2ca0e51" providerId="ADAL" clId="{ADA388E2-5A8E-4D2A-88FC-334C57254FCD}" dt="2021-10-08T09:56:11.332" v="11262" actId="207"/>
        <pc:sldMkLst>
          <pc:docMk/>
          <pc:sldMk cId="545301849" sldId="525"/>
        </pc:sldMkLst>
        <pc:spChg chg="mod">
          <ac:chgData name="Enrico Gallinucci" userId="b06146b1-ee5b-4a4c-b3a5-2319e2ca0e51" providerId="ADAL" clId="{ADA388E2-5A8E-4D2A-88FC-334C57254FCD}" dt="2021-09-24T16:38:10.287" v="10193" actId="20577"/>
          <ac:spMkLst>
            <pc:docMk/>
            <pc:sldMk cId="545301849" sldId="525"/>
            <ac:spMk id="2" creationId="{10F0A430-F312-45DF-B074-63074FF476DE}"/>
          </ac:spMkLst>
        </pc:spChg>
        <pc:spChg chg="mod">
          <ac:chgData name="Enrico Gallinucci" userId="b06146b1-ee5b-4a4c-b3a5-2319e2ca0e51" providerId="ADAL" clId="{ADA388E2-5A8E-4D2A-88FC-334C57254FCD}" dt="2021-10-08T09:56:11.332" v="11262" actId="207"/>
          <ac:spMkLst>
            <pc:docMk/>
            <pc:sldMk cId="545301849" sldId="525"/>
            <ac:spMk id="3" creationId="{B7ED956F-E41F-42AC-88C5-448DDE554CF1}"/>
          </ac:spMkLst>
        </pc:spChg>
      </pc:sldChg>
      <pc:sldChg chg="modSp add mod modNotesTx">
        <pc:chgData name="Enrico Gallinucci" userId="b06146b1-ee5b-4a4c-b3a5-2319e2ca0e51" providerId="ADAL" clId="{ADA388E2-5A8E-4D2A-88FC-334C57254FCD}" dt="2021-11-09T09:27:19.900" v="23226" actId="20577"/>
        <pc:sldMkLst>
          <pc:docMk/>
          <pc:sldMk cId="1802745200" sldId="526"/>
        </pc:sldMkLst>
        <pc:spChg chg="mod">
          <ac:chgData name="Enrico Gallinucci" userId="b06146b1-ee5b-4a4c-b3a5-2319e2ca0e51" providerId="ADAL" clId="{ADA388E2-5A8E-4D2A-88FC-334C57254FCD}" dt="2021-09-24T15:09:56.976" v="9462" actId="20577"/>
          <ac:spMkLst>
            <pc:docMk/>
            <pc:sldMk cId="1802745200" sldId="526"/>
            <ac:spMk id="2" creationId="{10F0A430-F312-45DF-B074-63074FF476DE}"/>
          </ac:spMkLst>
        </pc:spChg>
        <pc:spChg chg="mod">
          <ac:chgData name="Enrico Gallinucci" userId="b06146b1-ee5b-4a4c-b3a5-2319e2ca0e51" providerId="ADAL" clId="{ADA388E2-5A8E-4D2A-88FC-334C57254FCD}" dt="2021-11-09T09:27:19.900" v="23226" actId="20577"/>
          <ac:spMkLst>
            <pc:docMk/>
            <pc:sldMk cId="1802745200" sldId="526"/>
            <ac:spMk id="3" creationId="{B7ED956F-E41F-42AC-88C5-448DDE554CF1}"/>
          </ac:spMkLst>
        </pc:spChg>
      </pc:sldChg>
      <pc:sldChg chg="modSp add del mod">
        <pc:chgData name="Enrico Gallinucci" userId="b06146b1-ee5b-4a4c-b3a5-2319e2ca0e51" providerId="ADAL" clId="{ADA388E2-5A8E-4D2A-88FC-334C57254FCD}" dt="2021-10-14T14:57:56.563" v="15264" actId="47"/>
        <pc:sldMkLst>
          <pc:docMk/>
          <pc:sldMk cId="1451117507" sldId="527"/>
        </pc:sldMkLst>
        <pc:spChg chg="mod">
          <ac:chgData name="Enrico Gallinucci" userId="b06146b1-ee5b-4a4c-b3a5-2319e2ca0e51" providerId="ADAL" clId="{ADA388E2-5A8E-4D2A-88FC-334C57254FCD}" dt="2021-09-24T16:38:52.319" v="10196" actId="20577"/>
          <ac:spMkLst>
            <pc:docMk/>
            <pc:sldMk cId="1451117507" sldId="527"/>
            <ac:spMk id="2" creationId="{10F0A430-F312-45DF-B074-63074FF476DE}"/>
          </ac:spMkLst>
        </pc:spChg>
        <pc:spChg chg="mod">
          <ac:chgData name="Enrico Gallinucci" userId="b06146b1-ee5b-4a4c-b3a5-2319e2ca0e51" providerId="ADAL" clId="{ADA388E2-5A8E-4D2A-88FC-334C57254FCD}" dt="2021-09-24T16:39:04.384" v="10225" actId="20577"/>
          <ac:spMkLst>
            <pc:docMk/>
            <pc:sldMk cId="1451117507" sldId="527"/>
            <ac:spMk id="3" creationId="{B7ED956F-E41F-42AC-88C5-448DDE554CF1}"/>
          </ac:spMkLst>
        </pc:spChg>
      </pc:sldChg>
      <pc:sldChg chg="modSp add del mod">
        <pc:chgData name="Enrico Gallinucci" userId="b06146b1-ee5b-4a4c-b3a5-2319e2ca0e51" providerId="ADAL" clId="{ADA388E2-5A8E-4D2A-88FC-334C57254FCD}" dt="2021-10-08T12:43:40.243" v="11381" actId="47"/>
        <pc:sldMkLst>
          <pc:docMk/>
          <pc:sldMk cId="1343354991" sldId="528"/>
        </pc:sldMkLst>
        <pc:spChg chg="mod">
          <ac:chgData name="Enrico Gallinucci" userId="b06146b1-ee5b-4a4c-b3a5-2319e2ca0e51" providerId="ADAL" clId="{ADA388E2-5A8E-4D2A-88FC-334C57254FCD}" dt="2021-09-24T16:37:50.417" v="10189" actId="20577"/>
          <ac:spMkLst>
            <pc:docMk/>
            <pc:sldMk cId="1343354991" sldId="528"/>
            <ac:spMk id="3" creationId="{B7ED956F-E41F-42AC-88C5-448DDE554CF1}"/>
          </ac:spMkLst>
        </pc:spChg>
      </pc:sldChg>
      <pc:sldChg chg="modSp add mod">
        <pc:chgData name="Enrico Gallinucci" userId="b06146b1-ee5b-4a4c-b3a5-2319e2ca0e51" providerId="ADAL" clId="{ADA388E2-5A8E-4D2A-88FC-334C57254FCD}" dt="2021-10-08T14:17:28.915" v="11515" actId="114"/>
        <pc:sldMkLst>
          <pc:docMk/>
          <pc:sldMk cId="365263110" sldId="529"/>
        </pc:sldMkLst>
        <pc:spChg chg="mod">
          <ac:chgData name="Enrico Gallinucci" userId="b06146b1-ee5b-4a4c-b3a5-2319e2ca0e51" providerId="ADAL" clId="{ADA388E2-5A8E-4D2A-88FC-334C57254FCD}" dt="2021-09-24T16:39:12.855" v="10226" actId="20577"/>
          <ac:spMkLst>
            <pc:docMk/>
            <pc:sldMk cId="365263110" sldId="529"/>
            <ac:spMk id="2" creationId="{10F0A430-F312-45DF-B074-63074FF476DE}"/>
          </ac:spMkLst>
        </pc:spChg>
        <pc:spChg chg="mod">
          <ac:chgData name="Enrico Gallinucci" userId="b06146b1-ee5b-4a4c-b3a5-2319e2ca0e51" providerId="ADAL" clId="{ADA388E2-5A8E-4D2A-88FC-334C57254FCD}" dt="2021-10-08T14:17:28.915" v="11515" actId="114"/>
          <ac:spMkLst>
            <pc:docMk/>
            <pc:sldMk cId="365263110" sldId="529"/>
            <ac:spMk id="3" creationId="{B7ED956F-E41F-42AC-88C5-448DDE554CF1}"/>
          </ac:spMkLst>
        </pc:spChg>
      </pc:sldChg>
      <pc:sldChg chg="modSp new del mod">
        <pc:chgData name="Enrico Gallinucci" userId="b06146b1-ee5b-4a4c-b3a5-2319e2ca0e51" providerId="ADAL" clId="{ADA388E2-5A8E-4D2A-88FC-334C57254FCD}" dt="2021-10-07T15:24:43.902" v="10572" actId="47"/>
        <pc:sldMkLst>
          <pc:docMk/>
          <pc:sldMk cId="1968867960" sldId="530"/>
        </pc:sldMkLst>
        <pc:spChg chg="mod">
          <ac:chgData name="Enrico Gallinucci" userId="b06146b1-ee5b-4a4c-b3a5-2319e2ca0e51" providerId="ADAL" clId="{ADA388E2-5A8E-4D2A-88FC-334C57254FCD}" dt="2021-10-07T15:24:31.521" v="10571" actId="20577"/>
          <ac:spMkLst>
            <pc:docMk/>
            <pc:sldMk cId="1968867960" sldId="530"/>
            <ac:spMk id="2" creationId="{C2377CC7-0E52-4D80-AA7B-46E91F842E1C}"/>
          </ac:spMkLst>
        </pc:spChg>
      </pc:sldChg>
      <pc:sldChg chg="modSp new mod">
        <pc:chgData name="Enrico Gallinucci" userId="b06146b1-ee5b-4a4c-b3a5-2319e2ca0e51" providerId="ADAL" clId="{ADA388E2-5A8E-4D2A-88FC-334C57254FCD}" dt="2021-10-08T14:56:22.198" v="11799" actId="20577"/>
        <pc:sldMkLst>
          <pc:docMk/>
          <pc:sldMk cId="2087762005" sldId="530"/>
        </pc:sldMkLst>
        <pc:spChg chg="mod">
          <ac:chgData name="Enrico Gallinucci" userId="b06146b1-ee5b-4a4c-b3a5-2319e2ca0e51" providerId="ADAL" clId="{ADA388E2-5A8E-4D2A-88FC-334C57254FCD}" dt="2021-10-08T14:54:08.506" v="11591" actId="20577"/>
          <ac:spMkLst>
            <pc:docMk/>
            <pc:sldMk cId="2087762005" sldId="530"/>
            <ac:spMk id="2" creationId="{3CE543D0-1791-41A5-B7D1-6311B416F84E}"/>
          </ac:spMkLst>
        </pc:spChg>
        <pc:spChg chg="mod">
          <ac:chgData name="Enrico Gallinucci" userId="b06146b1-ee5b-4a4c-b3a5-2319e2ca0e51" providerId="ADAL" clId="{ADA388E2-5A8E-4D2A-88FC-334C57254FCD}" dt="2021-10-08T14:56:22.198" v="11799" actId="20577"/>
          <ac:spMkLst>
            <pc:docMk/>
            <pc:sldMk cId="2087762005" sldId="530"/>
            <ac:spMk id="3" creationId="{9DC36961-587B-49F7-9DA1-486FAA9E5070}"/>
          </ac:spMkLst>
        </pc:spChg>
      </pc:sldChg>
      <pc:sldChg chg="addSp delSp modSp add mod">
        <pc:chgData name="Enrico Gallinucci" userId="b06146b1-ee5b-4a4c-b3a5-2319e2ca0e51" providerId="ADAL" clId="{ADA388E2-5A8E-4D2A-88FC-334C57254FCD}" dt="2021-11-15T16:26:52.593" v="24366" actId="478"/>
        <pc:sldMkLst>
          <pc:docMk/>
          <pc:sldMk cId="3013694190" sldId="531"/>
        </pc:sldMkLst>
        <pc:spChg chg="mod">
          <ac:chgData name="Enrico Gallinucci" userId="b06146b1-ee5b-4a4c-b3a5-2319e2ca0e51" providerId="ADAL" clId="{ADA388E2-5A8E-4D2A-88FC-334C57254FCD}" dt="2021-10-08T14:56:35.636" v="11802"/>
          <ac:spMkLst>
            <pc:docMk/>
            <pc:sldMk cId="3013694190" sldId="531"/>
            <ac:spMk id="2" creationId="{3CE543D0-1791-41A5-B7D1-6311B416F84E}"/>
          </ac:spMkLst>
        </pc:spChg>
        <pc:spChg chg="del">
          <ac:chgData name="Enrico Gallinucci" userId="b06146b1-ee5b-4a4c-b3a5-2319e2ca0e51" providerId="ADAL" clId="{ADA388E2-5A8E-4D2A-88FC-334C57254FCD}" dt="2021-10-08T14:56:45.741" v="11804" actId="478"/>
          <ac:spMkLst>
            <pc:docMk/>
            <pc:sldMk cId="3013694190" sldId="531"/>
            <ac:spMk id="3" creationId="{9DC36961-587B-49F7-9DA1-486FAA9E5070}"/>
          </ac:spMkLst>
        </pc:spChg>
        <pc:spChg chg="add del mod">
          <ac:chgData name="Enrico Gallinucci" userId="b06146b1-ee5b-4a4c-b3a5-2319e2ca0e51" providerId="ADAL" clId="{ADA388E2-5A8E-4D2A-88FC-334C57254FCD}" dt="2021-11-15T16:26:52.593" v="24366" actId="478"/>
          <ac:spMkLst>
            <pc:docMk/>
            <pc:sldMk cId="3013694190" sldId="531"/>
            <ac:spMk id="7" creationId="{D6FB41F2-343B-464E-A9DE-DC293596B129}"/>
          </ac:spMkLst>
        </pc:spChg>
        <pc:spChg chg="add del mod">
          <ac:chgData name="Enrico Gallinucci" userId="b06146b1-ee5b-4a4c-b3a5-2319e2ca0e51" providerId="ADAL" clId="{ADA388E2-5A8E-4D2A-88FC-334C57254FCD}" dt="2021-11-15T16:26:52.593" v="24366" actId="478"/>
          <ac:spMkLst>
            <pc:docMk/>
            <pc:sldMk cId="3013694190" sldId="531"/>
            <ac:spMk id="9" creationId="{B1EF4838-28B6-41B5-93C9-AF3E0951CDB1}"/>
          </ac:spMkLst>
        </pc:spChg>
        <pc:spChg chg="add del mod">
          <ac:chgData name="Enrico Gallinucci" userId="b06146b1-ee5b-4a4c-b3a5-2319e2ca0e51" providerId="ADAL" clId="{ADA388E2-5A8E-4D2A-88FC-334C57254FCD}" dt="2021-10-08T15:12:48.420" v="12063" actId="478"/>
          <ac:spMkLst>
            <pc:docMk/>
            <pc:sldMk cId="3013694190" sldId="531"/>
            <ac:spMk id="10" creationId="{93759503-36EB-4867-8A0F-9F05C66A8B80}"/>
          </ac:spMkLst>
        </pc:spChg>
        <pc:spChg chg="add del mod">
          <ac:chgData name="Enrico Gallinucci" userId="b06146b1-ee5b-4a4c-b3a5-2319e2ca0e51" providerId="ADAL" clId="{ADA388E2-5A8E-4D2A-88FC-334C57254FCD}" dt="2021-10-08T15:12:49.891" v="12065" actId="478"/>
          <ac:spMkLst>
            <pc:docMk/>
            <pc:sldMk cId="3013694190" sldId="531"/>
            <ac:spMk id="13" creationId="{643085CD-A72B-4F90-B23D-5F0E4F49C1F0}"/>
          </ac:spMkLst>
        </pc:spChg>
        <pc:picChg chg="add del mod">
          <ac:chgData name="Enrico Gallinucci" userId="b06146b1-ee5b-4a4c-b3a5-2319e2ca0e51" providerId="ADAL" clId="{ADA388E2-5A8E-4D2A-88FC-334C57254FCD}" dt="2021-11-15T16:25:19.230" v="24299" actId="478"/>
          <ac:picMkLst>
            <pc:docMk/>
            <pc:sldMk cId="3013694190" sldId="531"/>
            <ac:picMk id="8" creationId="{50CF868A-1BD0-470F-B991-4187D8A8DE66}"/>
          </ac:picMkLst>
        </pc:picChg>
        <pc:picChg chg="add del mod ord">
          <ac:chgData name="Enrico Gallinucci" userId="b06146b1-ee5b-4a4c-b3a5-2319e2ca0e51" providerId="ADAL" clId="{ADA388E2-5A8E-4D2A-88FC-334C57254FCD}" dt="2021-11-15T16:26:30.858" v="24353" actId="478"/>
          <ac:picMkLst>
            <pc:docMk/>
            <pc:sldMk cId="3013694190" sldId="531"/>
            <ac:picMk id="13" creationId="{DD137DCD-1457-4336-9C43-C5A189F32C2F}"/>
          </ac:picMkLst>
        </pc:picChg>
        <pc:picChg chg="add mod ord">
          <ac:chgData name="Enrico Gallinucci" userId="b06146b1-ee5b-4a4c-b3a5-2319e2ca0e51" providerId="ADAL" clId="{ADA388E2-5A8E-4D2A-88FC-334C57254FCD}" dt="2021-11-15T16:26:33.445" v="24355" actId="167"/>
          <ac:picMkLst>
            <pc:docMk/>
            <pc:sldMk cId="3013694190" sldId="531"/>
            <ac:picMk id="14" creationId="{87E8781B-F101-4663-9F89-6B4760F430C8}"/>
          </ac:picMkLst>
        </pc:picChg>
        <pc:cxnChg chg="add del mod">
          <ac:chgData name="Enrico Gallinucci" userId="b06146b1-ee5b-4a4c-b3a5-2319e2ca0e51" providerId="ADAL" clId="{ADA388E2-5A8E-4D2A-88FC-334C57254FCD}" dt="2021-10-08T15:12:48.837" v="12064" actId="478"/>
          <ac:cxnSpMkLst>
            <pc:docMk/>
            <pc:sldMk cId="3013694190" sldId="531"/>
            <ac:cxnSpMk id="9" creationId="{6862E4F6-6631-47C8-AF8A-D3B740A36948}"/>
          </ac:cxnSpMkLst>
        </pc:cxnChg>
        <pc:cxnChg chg="add del mod">
          <ac:chgData name="Enrico Gallinucci" userId="b06146b1-ee5b-4a4c-b3a5-2319e2ca0e51" providerId="ADAL" clId="{ADA388E2-5A8E-4D2A-88FC-334C57254FCD}" dt="2021-11-15T16:26:52.593" v="24366" actId="478"/>
          <ac:cxnSpMkLst>
            <pc:docMk/>
            <pc:sldMk cId="3013694190" sldId="531"/>
            <ac:cxnSpMk id="10" creationId="{FA2332B3-7986-4E0A-9C76-1E5DFAB440AE}"/>
          </ac:cxnSpMkLst>
        </pc:cxnChg>
      </pc:sldChg>
      <pc:sldChg chg="modSp add mod">
        <pc:chgData name="Enrico Gallinucci" userId="b06146b1-ee5b-4a4c-b3a5-2319e2ca0e51" providerId="ADAL" clId="{ADA388E2-5A8E-4D2A-88FC-334C57254FCD}" dt="2021-10-08T15:21:46.854" v="12738" actId="20577"/>
        <pc:sldMkLst>
          <pc:docMk/>
          <pc:sldMk cId="2544845776" sldId="532"/>
        </pc:sldMkLst>
        <pc:spChg chg="mod">
          <ac:chgData name="Enrico Gallinucci" userId="b06146b1-ee5b-4a4c-b3a5-2319e2ca0e51" providerId="ADAL" clId="{ADA388E2-5A8E-4D2A-88FC-334C57254FCD}" dt="2021-10-08T15:17:47.006" v="12290" actId="20577"/>
          <ac:spMkLst>
            <pc:docMk/>
            <pc:sldMk cId="2544845776" sldId="532"/>
            <ac:spMk id="2" creationId="{3CE543D0-1791-41A5-B7D1-6311B416F84E}"/>
          </ac:spMkLst>
        </pc:spChg>
        <pc:spChg chg="mod">
          <ac:chgData name="Enrico Gallinucci" userId="b06146b1-ee5b-4a4c-b3a5-2319e2ca0e51" providerId="ADAL" clId="{ADA388E2-5A8E-4D2A-88FC-334C57254FCD}" dt="2021-10-08T15:21:46.854" v="12738" actId="20577"/>
          <ac:spMkLst>
            <pc:docMk/>
            <pc:sldMk cId="2544845776" sldId="532"/>
            <ac:spMk id="3" creationId="{9DC36961-587B-49F7-9DA1-486FAA9E5070}"/>
          </ac:spMkLst>
        </pc:spChg>
      </pc:sldChg>
      <pc:sldChg chg="addSp delSp modSp add del mod">
        <pc:chgData name="Enrico Gallinucci" userId="b06146b1-ee5b-4a4c-b3a5-2319e2ca0e51" providerId="ADAL" clId="{ADA388E2-5A8E-4D2A-88FC-334C57254FCD}" dt="2021-10-15T13:18:19.870" v="18792" actId="47"/>
        <pc:sldMkLst>
          <pc:docMk/>
          <pc:sldMk cId="3861391831" sldId="533"/>
        </pc:sldMkLst>
        <pc:spChg chg="mod">
          <ac:chgData name="Enrico Gallinucci" userId="b06146b1-ee5b-4a4c-b3a5-2319e2ca0e51" providerId="ADAL" clId="{ADA388E2-5A8E-4D2A-88FC-334C57254FCD}" dt="2021-10-07T15:39:46.675" v="10745" actId="20577"/>
          <ac:spMkLst>
            <pc:docMk/>
            <pc:sldMk cId="3861391831" sldId="533"/>
            <ac:spMk id="2" creationId="{3CE543D0-1791-41A5-B7D1-6311B416F84E}"/>
          </ac:spMkLst>
        </pc:spChg>
        <pc:spChg chg="mod">
          <ac:chgData name="Enrico Gallinucci" userId="b06146b1-ee5b-4a4c-b3a5-2319e2ca0e51" providerId="ADAL" clId="{ADA388E2-5A8E-4D2A-88FC-334C57254FCD}" dt="2021-10-15T13:14:31.277" v="18607" actId="6549"/>
          <ac:spMkLst>
            <pc:docMk/>
            <pc:sldMk cId="3861391831" sldId="533"/>
            <ac:spMk id="3" creationId="{9DC36961-587B-49F7-9DA1-486FAA9E5070}"/>
          </ac:spMkLst>
        </pc:spChg>
        <pc:spChg chg="add del">
          <ac:chgData name="Enrico Gallinucci" userId="b06146b1-ee5b-4a4c-b3a5-2319e2ca0e51" providerId="ADAL" clId="{ADA388E2-5A8E-4D2A-88FC-334C57254FCD}" dt="2021-10-07T15:41:51.060" v="10928" actId="22"/>
          <ac:spMkLst>
            <pc:docMk/>
            <pc:sldMk cId="3861391831" sldId="533"/>
            <ac:spMk id="8" creationId="{5FAE424F-B997-409C-B496-73C3F2CB77DB}"/>
          </ac:spMkLst>
        </pc:spChg>
        <pc:spChg chg="add del">
          <ac:chgData name="Enrico Gallinucci" userId="b06146b1-ee5b-4a4c-b3a5-2319e2ca0e51" providerId="ADAL" clId="{ADA388E2-5A8E-4D2A-88FC-334C57254FCD}" dt="2021-10-07T15:41:52.896" v="10930" actId="22"/>
          <ac:spMkLst>
            <pc:docMk/>
            <pc:sldMk cId="3861391831" sldId="533"/>
            <ac:spMk id="10" creationId="{972DE6E8-455E-4BAE-B876-0468355B07F5}"/>
          </ac:spMkLst>
        </pc:spChg>
      </pc:sldChg>
      <pc:sldChg chg="modSp add del mod">
        <pc:chgData name="Enrico Gallinucci" userId="b06146b1-ee5b-4a4c-b3a5-2319e2ca0e51" providerId="ADAL" clId="{ADA388E2-5A8E-4D2A-88FC-334C57254FCD}" dt="2021-10-18T09:59:43.740" v="21240" actId="47"/>
        <pc:sldMkLst>
          <pc:docMk/>
          <pc:sldMk cId="2543659906" sldId="534"/>
        </pc:sldMkLst>
        <pc:spChg chg="mod">
          <ac:chgData name="Enrico Gallinucci" userId="b06146b1-ee5b-4a4c-b3a5-2319e2ca0e51" providerId="ADAL" clId="{ADA388E2-5A8E-4D2A-88FC-334C57254FCD}" dt="2021-10-18T09:59:31.428" v="21239" actId="20577"/>
          <ac:spMkLst>
            <pc:docMk/>
            <pc:sldMk cId="2543659906" sldId="534"/>
            <ac:spMk id="2" creationId="{3CE543D0-1791-41A5-B7D1-6311B416F84E}"/>
          </ac:spMkLst>
        </pc:spChg>
        <pc:spChg chg="mod">
          <ac:chgData name="Enrico Gallinucci" userId="b06146b1-ee5b-4a4c-b3a5-2319e2ca0e51" providerId="ADAL" clId="{ADA388E2-5A8E-4D2A-88FC-334C57254FCD}" dt="2021-10-18T09:59:09.997" v="21232" actId="20577"/>
          <ac:spMkLst>
            <pc:docMk/>
            <pc:sldMk cId="2543659906" sldId="534"/>
            <ac:spMk id="3" creationId="{9DC36961-587B-49F7-9DA1-486FAA9E5070}"/>
          </ac:spMkLst>
        </pc:spChg>
      </pc:sldChg>
      <pc:sldChg chg="modSp add del mod">
        <pc:chgData name="Enrico Gallinucci" userId="b06146b1-ee5b-4a4c-b3a5-2319e2ca0e51" providerId="ADAL" clId="{ADA388E2-5A8E-4D2A-88FC-334C57254FCD}" dt="2021-10-14T14:58:14.344" v="15268" actId="47"/>
        <pc:sldMkLst>
          <pc:docMk/>
          <pc:sldMk cId="790858879" sldId="535"/>
        </pc:sldMkLst>
        <pc:spChg chg="mod">
          <ac:chgData name="Enrico Gallinucci" userId="b06146b1-ee5b-4a4c-b3a5-2319e2ca0e51" providerId="ADAL" clId="{ADA388E2-5A8E-4D2A-88FC-334C57254FCD}" dt="2021-10-14T14:55:06.907" v="15249" actId="20577"/>
          <ac:spMkLst>
            <pc:docMk/>
            <pc:sldMk cId="790858879" sldId="535"/>
            <ac:spMk id="2" creationId="{3CE543D0-1791-41A5-B7D1-6311B416F84E}"/>
          </ac:spMkLst>
        </pc:spChg>
        <pc:spChg chg="mod">
          <ac:chgData name="Enrico Gallinucci" userId="b06146b1-ee5b-4a4c-b3a5-2319e2ca0e51" providerId="ADAL" clId="{ADA388E2-5A8E-4D2A-88FC-334C57254FCD}" dt="2021-10-07T15:42:19.673" v="10977" actId="20577"/>
          <ac:spMkLst>
            <pc:docMk/>
            <pc:sldMk cId="790858879" sldId="535"/>
            <ac:spMk id="3" creationId="{9DC36961-587B-49F7-9DA1-486FAA9E5070}"/>
          </ac:spMkLst>
        </pc:spChg>
      </pc:sldChg>
      <pc:sldChg chg="addSp modSp add mod">
        <pc:chgData name="Enrico Gallinucci" userId="b06146b1-ee5b-4a4c-b3a5-2319e2ca0e51" providerId="ADAL" clId="{ADA388E2-5A8E-4D2A-88FC-334C57254FCD}" dt="2021-10-08T07:10:02.724" v="11238" actId="20577"/>
        <pc:sldMkLst>
          <pc:docMk/>
          <pc:sldMk cId="2485996350" sldId="536"/>
        </pc:sldMkLst>
        <pc:spChg chg="mod">
          <ac:chgData name="Enrico Gallinucci" userId="b06146b1-ee5b-4a4c-b3a5-2319e2ca0e51" providerId="ADAL" clId="{ADA388E2-5A8E-4D2A-88FC-334C57254FCD}" dt="2021-10-08T06:56:05.415" v="10997" actId="20577"/>
          <ac:spMkLst>
            <pc:docMk/>
            <pc:sldMk cId="2485996350" sldId="536"/>
            <ac:spMk id="2" creationId="{F21F1A94-692B-46D8-BC22-9446D875BDE2}"/>
          </ac:spMkLst>
        </pc:spChg>
        <pc:spChg chg="mod">
          <ac:chgData name="Enrico Gallinucci" userId="b06146b1-ee5b-4a4c-b3a5-2319e2ca0e51" providerId="ADAL" clId="{ADA388E2-5A8E-4D2A-88FC-334C57254FCD}" dt="2021-10-08T07:10:02.724" v="11238" actId="20577"/>
          <ac:spMkLst>
            <pc:docMk/>
            <pc:sldMk cId="2485996350" sldId="536"/>
            <ac:spMk id="3" creationId="{E8462D3E-A078-4955-86DD-019B82E52C87}"/>
          </ac:spMkLst>
        </pc:spChg>
        <pc:spChg chg="add mod">
          <ac:chgData name="Enrico Gallinucci" userId="b06146b1-ee5b-4a4c-b3a5-2319e2ca0e51" providerId="ADAL" clId="{ADA388E2-5A8E-4D2A-88FC-334C57254FCD}" dt="2021-10-08T07:06:40.494" v="11124" actId="14100"/>
          <ac:spMkLst>
            <pc:docMk/>
            <pc:sldMk cId="2485996350" sldId="536"/>
            <ac:spMk id="13" creationId="{B1BF2BAF-E9EF-4D71-B2C9-D318652179CE}"/>
          </ac:spMkLst>
        </pc:spChg>
        <pc:spChg chg="add mod">
          <ac:chgData name="Enrico Gallinucci" userId="b06146b1-ee5b-4a4c-b3a5-2319e2ca0e51" providerId="ADAL" clId="{ADA388E2-5A8E-4D2A-88FC-334C57254FCD}" dt="2021-10-08T07:08:09.811" v="11209" actId="1076"/>
          <ac:spMkLst>
            <pc:docMk/>
            <pc:sldMk cId="2485996350" sldId="536"/>
            <ac:spMk id="14" creationId="{FEEC764E-4DC6-495D-9328-6E743570F842}"/>
          </ac:spMkLst>
        </pc:spChg>
        <pc:spChg chg="add mod">
          <ac:chgData name="Enrico Gallinucci" userId="b06146b1-ee5b-4a4c-b3a5-2319e2ca0e51" providerId="ADAL" clId="{ADA388E2-5A8E-4D2A-88FC-334C57254FCD}" dt="2021-10-08T07:06:55.974" v="11142" actId="1035"/>
          <ac:spMkLst>
            <pc:docMk/>
            <pc:sldMk cId="2485996350" sldId="536"/>
            <ac:spMk id="15" creationId="{9E5975F9-6B88-4DF2-856C-9F0CE6D9B42C}"/>
          </ac:spMkLst>
        </pc:spChg>
        <pc:spChg chg="add mod">
          <ac:chgData name="Enrico Gallinucci" userId="b06146b1-ee5b-4a4c-b3a5-2319e2ca0e51" providerId="ADAL" clId="{ADA388E2-5A8E-4D2A-88FC-334C57254FCD}" dt="2021-10-08T07:07:00.487" v="11144" actId="1076"/>
          <ac:spMkLst>
            <pc:docMk/>
            <pc:sldMk cId="2485996350" sldId="536"/>
            <ac:spMk id="16" creationId="{091C2D24-2A03-498A-83C1-9C56EF8D2DB6}"/>
          </ac:spMkLst>
        </pc:spChg>
        <pc:spChg chg="add mod">
          <ac:chgData name="Enrico Gallinucci" userId="b06146b1-ee5b-4a4c-b3a5-2319e2ca0e51" providerId="ADAL" clId="{ADA388E2-5A8E-4D2A-88FC-334C57254FCD}" dt="2021-10-08T07:07:05.438" v="11146" actId="1076"/>
          <ac:spMkLst>
            <pc:docMk/>
            <pc:sldMk cId="2485996350" sldId="536"/>
            <ac:spMk id="17" creationId="{DF6D0FB0-88F7-4817-8A5B-9C5C42A84205}"/>
          </ac:spMkLst>
        </pc:spChg>
        <pc:spChg chg="add mod">
          <ac:chgData name="Enrico Gallinucci" userId="b06146b1-ee5b-4a4c-b3a5-2319e2ca0e51" providerId="ADAL" clId="{ADA388E2-5A8E-4D2A-88FC-334C57254FCD}" dt="2021-10-08T07:07:15.964" v="11150" actId="14100"/>
          <ac:spMkLst>
            <pc:docMk/>
            <pc:sldMk cId="2485996350" sldId="536"/>
            <ac:spMk id="18" creationId="{E725B02E-8A07-46B5-B000-3934C1D7EBAA}"/>
          </ac:spMkLst>
        </pc:spChg>
        <pc:picChg chg="add mod">
          <ac:chgData name="Enrico Gallinucci" userId="b06146b1-ee5b-4a4c-b3a5-2319e2ca0e51" providerId="ADAL" clId="{ADA388E2-5A8E-4D2A-88FC-334C57254FCD}" dt="2021-10-08T07:08:16.088" v="11210" actId="208"/>
          <ac:picMkLst>
            <pc:docMk/>
            <pc:sldMk cId="2485996350" sldId="536"/>
            <ac:picMk id="8" creationId="{C8C07BB1-89B1-4F5D-8CA6-C7C395010C3A}"/>
          </ac:picMkLst>
        </pc:picChg>
        <pc:picChg chg="add mod modCrop">
          <ac:chgData name="Enrico Gallinucci" userId="b06146b1-ee5b-4a4c-b3a5-2319e2ca0e51" providerId="ADAL" clId="{ADA388E2-5A8E-4D2A-88FC-334C57254FCD}" dt="2021-10-08T07:08:16.088" v="11210" actId="208"/>
          <ac:picMkLst>
            <pc:docMk/>
            <pc:sldMk cId="2485996350" sldId="536"/>
            <ac:picMk id="10" creationId="{C6FD0168-3EC4-4A30-A619-2C029DDFA1A7}"/>
          </ac:picMkLst>
        </pc:picChg>
        <pc:picChg chg="add mod modCrop">
          <ac:chgData name="Enrico Gallinucci" userId="b06146b1-ee5b-4a4c-b3a5-2319e2ca0e51" providerId="ADAL" clId="{ADA388E2-5A8E-4D2A-88FC-334C57254FCD}" dt="2021-10-08T07:08:16.088" v="11210" actId="208"/>
          <ac:picMkLst>
            <pc:docMk/>
            <pc:sldMk cId="2485996350" sldId="536"/>
            <ac:picMk id="12" creationId="{139B7885-4FB6-43B5-AD48-9CA254D82E4E}"/>
          </ac:picMkLst>
        </pc:picChg>
        <pc:cxnChg chg="add mod">
          <ac:chgData name="Enrico Gallinucci" userId="b06146b1-ee5b-4a4c-b3a5-2319e2ca0e51" providerId="ADAL" clId="{ADA388E2-5A8E-4D2A-88FC-334C57254FCD}" dt="2021-10-08T07:08:35.075" v="11213" actId="14100"/>
          <ac:cxnSpMkLst>
            <pc:docMk/>
            <pc:sldMk cId="2485996350" sldId="536"/>
            <ac:cxnSpMk id="19" creationId="{02465F4B-1743-49C6-AD2C-907AFDE69185}"/>
          </ac:cxnSpMkLst>
        </pc:cxnChg>
        <pc:cxnChg chg="add mod">
          <ac:chgData name="Enrico Gallinucci" userId="b06146b1-ee5b-4a4c-b3a5-2319e2ca0e51" providerId="ADAL" clId="{ADA388E2-5A8E-4D2A-88FC-334C57254FCD}" dt="2021-10-08T07:09:04.860" v="11227" actId="14100"/>
          <ac:cxnSpMkLst>
            <pc:docMk/>
            <pc:sldMk cId="2485996350" sldId="536"/>
            <ac:cxnSpMk id="22" creationId="{BC4F9748-58DC-4452-8159-2A044C960C44}"/>
          </ac:cxnSpMkLst>
        </pc:cxnChg>
        <pc:cxnChg chg="add mod">
          <ac:chgData name="Enrico Gallinucci" userId="b06146b1-ee5b-4a4c-b3a5-2319e2ca0e51" providerId="ADAL" clId="{ADA388E2-5A8E-4D2A-88FC-334C57254FCD}" dt="2021-10-08T07:08:46.292" v="11219" actId="14100"/>
          <ac:cxnSpMkLst>
            <pc:docMk/>
            <pc:sldMk cId="2485996350" sldId="536"/>
            <ac:cxnSpMk id="25" creationId="{6F163C63-29CD-48E2-B18F-9EB69609364A}"/>
          </ac:cxnSpMkLst>
        </pc:cxnChg>
        <pc:cxnChg chg="add mod">
          <ac:chgData name="Enrico Gallinucci" userId="b06146b1-ee5b-4a4c-b3a5-2319e2ca0e51" providerId="ADAL" clId="{ADA388E2-5A8E-4D2A-88FC-334C57254FCD}" dt="2021-10-08T07:08:53.147" v="11222" actId="14100"/>
          <ac:cxnSpMkLst>
            <pc:docMk/>
            <pc:sldMk cId="2485996350" sldId="536"/>
            <ac:cxnSpMk id="28" creationId="{004F06E8-0068-4061-B905-07EBAA0A6004}"/>
          </ac:cxnSpMkLst>
        </pc:cxnChg>
        <pc:cxnChg chg="add mod">
          <ac:chgData name="Enrico Gallinucci" userId="b06146b1-ee5b-4a4c-b3a5-2319e2ca0e51" providerId="ADAL" clId="{ADA388E2-5A8E-4D2A-88FC-334C57254FCD}" dt="2021-10-08T07:08:58.779" v="11225" actId="14100"/>
          <ac:cxnSpMkLst>
            <pc:docMk/>
            <pc:sldMk cId="2485996350" sldId="536"/>
            <ac:cxnSpMk id="31" creationId="{CAED31E0-3AB3-4D99-998C-0BE23D4172BA}"/>
          </ac:cxnSpMkLst>
        </pc:cxnChg>
      </pc:sldChg>
      <pc:sldChg chg="addSp delSp modSp add mod">
        <pc:chgData name="Enrico Gallinucci" userId="b06146b1-ee5b-4a4c-b3a5-2319e2ca0e51" providerId="ADAL" clId="{ADA388E2-5A8E-4D2A-88FC-334C57254FCD}" dt="2021-11-15T16:28:38.722" v="24482" actId="1076"/>
        <pc:sldMkLst>
          <pc:docMk/>
          <pc:sldMk cId="444492296" sldId="537"/>
        </pc:sldMkLst>
        <pc:spChg chg="mod">
          <ac:chgData name="Enrico Gallinucci" userId="b06146b1-ee5b-4a4c-b3a5-2319e2ca0e51" providerId="ADAL" clId="{ADA388E2-5A8E-4D2A-88FC-334C57254FCD}" dt="2021-11-15T16:28:38.722" v="24482" actId="1076"/>
          <ac:spMkLst>
            <pc:docMk/>
            <pc:sldMk cId="444492296" sldId="537"/>
            <ac:spMk id="10" creationId="{93759503-36EB-4867-8A0F-9F05C66A8B80}"/>
          </ac:spMkLst>
        </pc:spChg>
        <pc:spChg chg="add mod">
          <ac:chgData name="Enrico Gallinucci" userId="b06146b1-ee5b-4a4c-b3a5-2319e2ca0e51" providerId="ADAL" clId="{ADA388E2-5A8E-4D2A-88FC-334C57254FCD}" dt="2021-11-15T16:28:38.722" v="24482" actId="1076"/>
          <ac:spMkLst>
            <pc:docMk/>
            <pc:sldMk cId="444492296" sldId="537"/>
            <ac:spMk id="12" creationId="{51C4EE20-3B2A-4500-BCE9-B1DBAE302976}"/>
          </ac:spMkLst>
        </pc:spChg>
        <pc:spChg chg="mod">
          <ac:chgData name="Enrico Gallinucci" userId="b06146b1-ee5b-4a4c-b3a5-2319e2ca0e51" providerId="ADAL" clId="{ADA388E2-5A8E-4D2A-88FC-334C57254FCD}" dt="2021-11-15T16:28:38.722" v="24482" actId="1076"/>
          <ac:spMkLst>
            <pc:docMk/>
            <pc:sldMk cId="444492296" sldId="537"/>
            <ac:spMk id="13" creationId="{643085CD-A72B-4F90-B23D-5F0E4F49C1F0}"/>
          </ac:spMkLst>
        </pc:spChg>
        <pc:spChg chg="add mod">
          <ac:chgData name="Enrico Gallinucci" userId="b06146b1-ee5b-4a4c-b3a5-2319e2ca0e51" providerId="ADAL" clId="{ADA388E2-5A8E-4D2A-88FC-334C57254FCD}" dt="2021-11-15T16:28:38.722" v="24482" actId="1076"/>
          <ac:spMkLst>
            <pc:docMk/>
            <pc:sldMk cId="444492296" sldId="537"/>
            <ac:spMk id="16" creationId="{EA5EC250-E931-4CF1-8BE0-412FA561CFED}"/>
          </ac:spMkLst>
        </pc:spChg>
        <pc:spChg chg="add mod">
          <ac:chgData name="Enrico Gallinucci" userId="b06146b1-ee5b-4a4c-b3a5-2319e2ca0e51" providerId="ADAL" clId="{ADA388E2-5A8E-4D2A-88FC-334C57254FCD}" dt="2021-11-15T16:28:38.722" v="24482" actId="1076"/>
          <ac:spMkLst>
            <pc:docMk/>
            <pc:sldMk cId="444492296" sldId="537"/>
            <ac:spMk id="17" creationId="{94C34726-E8F5-414F-B3E8-763F13E576D7}"/>
          </ac:spMkLst>
        </pc:spChg>
        <pc:spChg chg="add mod ord">
          <ac:chgData name="Enrico Gallinucci" userId="b06146b1-ee5b-4a4c-b3a5-2319e2ca0e51" providerId="ADAL" clId="{ADA388E2-5A8E-4D2A-88FC-334C57254FCD}" dt="2021-11-15T16:28:38.722" v="24482" actId="1076"/>
          <ac:spMkLst>
            <pc:docMk/>
            <pc:sldMk cId="444492296" sldId="537"/>
            <ac:spMk id="18" creationId="{0BBA2632-7030-43F6-80A9-E8B4FBEB6B71}"/>
          </ac:spMkLst>
        </pc:spChg>
        <pc:picChg chg="del mod">
          <ac:chgData name="Enrico Gallinucci" userId="b06146b1-ee5b-4a4c-b3a5-2319e2ca0e51" providerId="ADAL" clId="{ADA388E2-5A8E-4D2A-88FC-334C57254FCD}" dt="2021-11-15T16:25:56.416" v="24313" actId="478"/>
          <ac:picMkLst>
            <pc:docMk/>
            <pc:sldMk cId="444492296" sldId="537"/>
            <ac:picMk id="8" creationId="{50CF868A-1BD0-470F-B991-4187D8A8DE66}"/>
          </ac:picMkLst>
        </pc:picChg>
        <pc:picChg chg="add mod ord">
          <ac:chgData name="Enrico Gallinucci" userId="b06146b1-ee5b-4a4c-b3a5-2319e2ca0e51" providerId="ADAL" clId="{ADA388E2-5A8E-4D2A-88FC-334C57254FCD}" dt="2021-11-15T16:28:38.722" v="24482" actId="1076"/>
          <ac:picMkLst>
            <pc:docMk/>
            <pc:sldMk cId="444492296" sldId="537"/>
            <ac:picMk id="21" creationId="{3FC5EB9D-9BEF-434B-8047-4EEFE17FB441}"/>
          </ac:picMkLst>
        </pc:picChg>
        <pc:picChg chg="add del mod">
          <ac:chgData name="Enrico Gallinucci" userId="b06146b1-ee5b-4a4c-b3a5-2319e2ca0e51" providerId="ADAL" clId="{ADA388E2-5A8E-4D2A-88FC-334C57254FCD}" dt="2021-11-15T16:26:13.061" v="24332"/>
          <ac:picMkLst>
            <pc:docMk/>
            <pc:sldMk cId="444492296" sldId="537"/>
            <ac:picMk id="22" creationId="{3CF1006F-947B-44F9-A9B0-F19ADE933C13}"/>
          </ac:picMkLst>
        </pc:picChg>
        <pc:cxnChg chg="mod">
          <ac:chgData name="Enrico Gallinucci" userId="b06146b1-ee5b-4a4c-b3a5-2319e2ca0e51" providerId="ADAL" clId="{ADA388E2-5A8E-4D2A-88FC-334C57254FCD}" dt="2021-11-15T16:28:38.722" v="24482" actId="1076"/>
          <ac:cxnSpMkLst>
            <pc:docMk/>
            <pc:sldMk cId="444492296" sldId="537"/>
            <ac:cxnSpMk id="9" creationId="{6862E4F6-6631-47C8-AF8A-D3B740A36948}"/>
          </ac:cxnSpMkLst>
        </pc:cxnChg>
        <pc:cxnChg chg="add mod">
          <ac:chgData name="Enrico Gallinucci" userId="b06146b1-ee5b-4a4c-b3a5-2319e2ca0e51" providerId="ADAL" clId="{ADA388E2-5A8E-4D2A-88FC-334C57254FCD}" dt="2021-11-15T16:28:38.722" v="24482" actId="1076"/>
          <ac:cxnSpMkLst>
            <pc:docMk/>
            <pc:sldMk cId="444492296" sldId="537"/>
            <ac:cxnSpMk id="14" creationId="{96558574-02B4-4B87-B706-FC784C61D438}"/>
          </ac:cxnSpMkLst>
        </pc:cxnChg>
        <pc:cxnChg chg="add mod">
          <ac:chgData name="Enrico Gallinucci" userId="b06146b1-ee5b-4a4c-b3a5-2319e2ca0e51" providerId="ADAL" clId="{ADA388E2-5A8E-4D2A-88FC-334C57254FCD}" dt="2021-11-15T16:28:38.722" v="24482" actId="1076"/>
          <ac:cxnSpMkLst>
            <pc:docMk/>
            <pc:sldMk cId="444492296" sldId="537"/>
            <ac:cxnSpMk id="19" creationId="{66787870-35A8-47F3-8108-2BB8715C172C}"/>
          </ac:cxnSpMkLst>
        </pc:cxnChg>
        <pc:cxnChg chg="add del mod">
          <ac:chgData name="Enrico Gallinucci" userId="b06146b1-ee5b-4a4c-b3a5-2319e2ca0e51" providerId="ADAL" clId="{ADA388E2-5A8E-4D2A-88FC-334C57254FCD}" dt="2021-11-15T16:20:57.100" v="24290"/>
          <ac:cxnSpMkLst>
            <pc:docMk/>
            <pc:sldMk cId="444492296" sldId="537"/>
            <ac:cxnSpMk id="20" creationId="{241BA96B-853D-4788-9B5C-E85B41131056}"/>
          </ac:cxnSpMkLst>
        </pc:cxnChg>
      </pc:sldChg>
      <pc:sldChg chg="addSp delSp modSp new del mod modShow">
        <pc:chgData name="Enrico Gallinucci" userId="b06146b1-ee5b-4a4c-b3a5-2319e2ca0e51" providerId="ADAL" clId="{ADA388E2-5A8E-4D2A-88FC-334C57254FCD}" dt="2021-10-14T14:59:07.799" v="15382" actId="47"/>
        <pc:sldMkLst>
          <pc:docMk/>
          <pc:sldMk cId="3568474685" sldId="538"/>
        </pc:sldMkLst>
        <pc:spChg chg="mod">
          <ac:chgData name="Enrico Gallinucci" userId="b06146b1-ee5b-4a4c-b3a5-2319e2ca0e51" providerId="ADAL" clId="{ADA388E2-5A8E-4D2A-88FC-334C57254FCD}" dt="2021-10-08T15:14:18.996" v="12070" actId="1076"/>
          <ac:spMkLst>
            <pc:docMk/>
            <pc:sldMk cId="3568474685" sldId="538"/>
            <ac:spMk id="2" creationId="{8133AF57-FBDF-4D11-981F-5786F3F84149}"/>
          </ac:spMkLst>
        </pc:spChg>
        <pc:spChg chg="del">
          <ac:chgData name="Enrico Gallinucci" userId="b06146b1-ee5b-4a4c-b3a5-2319e2ca0e51" providerId="ADAL" clId="{ADA388E2-5A8E-4D2A-88FC-334C57254FCD}" dt="2021-10-08T15:10:31.131" v="11979" actId="478"/>
          <ac:spMkLst>
            <pc:docMk/>
            <pc:sldMk cId="3568474685" sldId="538"/>
            <ac:spMk id="3" creationId="{DD013674-82F4-4FDE-A89E-A1DACAD9A366}"/>
          </ac:spMkLst>
        </pc:spChg>
        <pc:spChg chg="add mod">
          <ac:chgData name="Enrico Gallinucci" userId="b06146b1-ee5b-4a4c-b3a5-2319e2ca0e51" providerId="ADAL" clId="{ADA388E2-5A8E-4D2A-88FC-334C57254FCD}" dt="2021-10-08T15:14:23.247" v="12071" actId="1076"/>
          <ac:spMkLst>
            <pc:docMk/>
            <pc:sldMk cId="3568474685" sldId="538"/>
            <ac:spMk id="10" creationId="{F1333227-0501-4C94-A924-F44F7E762CEC}"/>
          </ac:spMkLst>
        </pc:spChg>
        <pc:spChg chg="add mod">
          <ac:chgData name="Enrico Gallinucci" userId="b06146b1-ee5b-4a4c-b3a5-2319e2ca0e51" providerId="ADAL" clId="{ADA388E2-5A8E-4D2A-88FC-334C57254FCD}" dt="2021-10-08T15:15:44.526" v="12196" actId="20577"/>
          <ac:spMkLst>
            <pc:docMk/>
            <pc:sldMk cId="3568474685" sldId="538"/>
            <ac:spMk id="11" creationId="{E72C1F5C-76DB-4ADD-978E-F72E0EA54A30}"/>
          </ac:spMkLst>
        </pc:spChg>
        <pc:spChg chg="add mod">
          <ac:chgData name="Enrico Gallinucci" userId="b06146b1-ee5b-4a4c-b3a5-2319e2ca0e51" providerId="ADAL" clId="{ADA388E2-5A8E-4D2A-88FC-334C57254FCD}" dt="2021-10-08T15:14:23.247" v="12071" actId="1076"/>
          <ac:spMkLst>
            <pc:docMk/>
            <pc:sldMk cId="3568474685" sldId="538"/>
            <ac:spMk id="15" creationId="{8C5F2F06-8B68-4D08-A0D8-CD9EE5224B8D}"/>
          </ac:spMkLst>
        </pc:spChg>
        <pc:spChg chg="add mod">
          <ac:chgData name="Enrico Gallinucci" userId="b06146b1-ee5b-4a4c-b3a5-2319e2ca0e51" providerId="ADAL" clId="{ADA388E2-5A8E-4D2A-88FC-334C57254FCD}" dt="2021-10-08T15:15:08.358" v="12123" actId="1076"/>
          <ac:spMkLst>
            <pc:docMk/>
            <pc:sldMk cId="3568474685" sldId="538"/>
            <ac:spMk id="20" creationId="{3A6124A0-A17D-4212-8E5E-E5EDC4F8A80E}"/>
          </ac:spMkLst>
        </pc:spChg>
        <pc:spChg chg="add mod">
          <ac:chgData name="Enrico Gallinucci" userId="b06146b1-ee5b-4a4c-b3a5-2319e2ca0e51" providerId="ADAL" clId="{ADA388E2-5A8E-4D2A-88FC-334C57254FCD}" dt="2021-10-08T15:15:14.590" v="12130" actId="1037"/>
          <ac:spMkLst>
            <pc:docMk/>
            <pc:sldMk cId="3568474685" sldId="538"/>
            <ac:spMk id="21" creationId="{CE299D48-789E-412F-99FA-012E31F800F3}"/>
          </ac:spMkLst>
        </pc:spChg>
        <pc:spChg chg="add mod">
          <ac:chgData name="Enrico Gallinucci" userId="b06146b1-ee5b-4a4c-b3a5-2319e2ca0e51" providerId="ADAL" clId="{ADA388E2-5A8E-4D2A-88FC-334C57254FCD}" dt="2021-10-08T15:15:18.078" v="12132" actId="1076"/>
          <ac:spMkLst>
            <pc:docMk/>
            <pc:sldMk cId="3568474685" sldId="538"/>
            <ac:spMk id="22" creationId="{AA144C45-F1EC-4BA6-BD0C-C66EA6B4C67A}"/>
          </ac:spMkLst>
        </pc:spChg>
        <pc:picChg chg="add mod">
          <ac:chgData name="Enrico Gallinucci" userId="b06146b1-ee5b-4a4c-b3a5-2319e2ca0e51" providerId="ADAL" clId="{ADA388E2-5A8E-4D2A-88FC-334C57254FCD}" dt="2021-10-08T15:14:23.247" v="12071" actId="1076"/>
          <ac:picMkLst>
            <pc:docMk/>
            <pc:sldMk cId="3568474685" sldId="538"/>
            <ac:picMk id="8" creationId="{FE9E0843-1D7F-480E-AFC3-C8F0924D6641}"/>
          </ac:picMkLst>
        </pc:picChg>
        <pc:picChg chg="add mod">
          <ac:chgData name="Enrico Gallinucci" userId="b06146b1-ee5b-4a4c-b3a5-2319e2ca0e51" providerId="ADAL" clId="{ADA388E2-5A8E-4D2A-88FC-334C57254FCD}" dt="2021-10-08T15:15:31.350" v="12139" actId="208"/>
          <ac:picMkLst>
            <pc:docMk/>
            <pc:sldMk cId="3568474685" sldId="538"/>
            <ac:picMk id="19" creationId="{EB40875F-65D1-4427-898B-23DDAFC9DCDF}"/>
          </ac:picMkLst>
        </pc:picChg>
        <pc:cxnChg chg="add mod">
          <ac:chgData name="Enrico Gallinucci" userId="b06146b1-ee5b-4a4c-b3a5-2319e2ca0e51" providerId="ADAL" clId="{ADA388E2-5A8E-4D2A-88FC-334C57254FCD}" dt="2021-10-08T15:14:23.247" v="12071" actId="1076"/>
          <ac:cxnSpMkLst>
            <pc:docMk/>
            <pc:sldMk cId="3568474685" sldId="538"/>
            <ac:cxnSpMk id="9" creationId="{9495271F-D8AE-4949-B8DE-E5A47BE82621}"/>
          </ac:cxnSpMkLst>
        </pc:cxnChg>
        <pc:cxnChg chg="add mod">
          <ac:chgData name="Enrico Gallinucci" userId="b06146b1-ee5b-4a4c-b3a5-2319e2ca0e51" providerId="ADAL" clId="{ADA388E2-5A8E-4D2A-88FC-334C57254FCD}" dt="2021-10-08T15:15:24.070" v="12135" actId="14100"/>
          <ac:cxnSpMkLst>
            <pc:docMk/>
            <pc:sldMk cId="3568474685" sldId="538"/>
            <ac:cxnSpMk id="23" creationId="{60CE73A9-D739-41B2-8BE4-48512C9082A3}"/>
          </ac:cxnSpMkLst>
        </pc:cxnChg>
        <pc:cxnChg chg="add mod">
          <ac:chgData name="Enrico Gallinucci" userId="b06146b1-ee5b-4a4c-b3a5-2319e2ca0e51" providerId="ADAL" clId="{ADA388E2-5A8E-4D2A-88FC-334C57254FCD}" dt="2021-10-08T15:15:28.654" v="12138" actId="14100"/>
          <ac:cxnSpMkLst>
            <pc:docMk/>
            <pc:sldMk cId="3568474685" sldId="538"/>
            <ac:cxnSpMk id="26" creationId="{08E3D038-C0B5-4BDD-BC24-1514B57BEBDA}"/>
          </ac:cxnSpMkLst>
        </pc:cxnChg>
      </pc:sldChg>
      <pc:sldChg chg="delSp modSp new del mod">
        <pc:chgData name="Enrico Gallinucci" userId="b06146b1-ee5b-4a4c-b3a5-2319e2ca0e51" providerId="ADAL" clId="{ADA388E2-5A8E-4D2A-88FC-334C57254FCD}" dt="2021-10-08T15:41:49.064" v="13137" actId="47"/>
        <pc:sldMkLst>
          <pc:docMk/>
          <pc:sldMk cId="185062021" sldId="539"/>
        </pc:sldMkLst>
        <pc:spChg chg="mod">
          <ac:chgData name="Enrico Gallinucci" userId="b06146b1-ee5b-4a4c-b3a5-2319e2ca0e51" providerId="ADAL" clId="{ADA388E2-5A8E-4D2A-88FC-334C57254FCD}" dt="2021-10-08T15:19:34.739" v="12521"/>
          <ac:spMkLst>
            <pc:docMk/>
            <pc:sldMk cId="185062021" sldId="539"/>
            <ac:spMk id="2" creationId="{F31D5AD6-7B91-442F-8299-D6280B5403AD}"/>
          </ac:spMkLst>
        </pc:spChg>
        <pc:spChg chg="del">
          <ac:chgData name="Enrico Gallinucci" userId="b06146b1-ee5b-4a4c-b3a5-2319e2ca0e51" providerId="ADAL" clId="{ADA388E2-5A8E-4D2A-88FC-334C57254FCD}" dt="2021-10-08T15:19:36.295" v="12522" actId="478"/>
          <ac:spMkLst>
            <pc:docMk/>
            <pc:sldMk cId="185062021" sldId="539"/>
            <ac:spMk id="3" creationId="{EE264F56-FC82-4E3F-A891-3902011908DC}"/>
          </ac:spMkLst>
        </pc:spChg>
      </pc:sldChg>
      <pc:sldChg chg="addSp modSp add mod">
        <pc:chgData name="Enrico Gallinucci" userId="b06146b1-ee5b-4a4c-b3a5-2319e2ca0e51" providerId="ADAL" clId="{ADA388E2-5A8E-4D2A-88FC-334C57254FCD}" dt="2021-10-14T12:55:35.746" v="14176" actId="20577"/>
        <pc:sldMkLst>
          <pc:docMk/>
          <pc:sldMk cId="90843254" sldId="540"/>
        </pc:sldMkLst>
        <pc:spChg chg="mod">
          <ac:chgData name="Enrico Gallinucci" userId="b06146b1-ee5b-4a4c-b3a5-2319e2ca0e51" providerId="ADAL" clId="{ADA388E2-5A8E-4D2A-88FC-334C57254FCD}" dt="2021-10-14T12:55:35.746" v="14176" actId="20577"/>
          <ac:spMkLst>
            <pc:docMk/>
            <pc:sldMk cId="90843254" sldId="540"/>
            <ac:spMk id="3" creationId="{9DC36961-587B-49F7-9DA1-486FAA9E5070}"/>
          </ac:spMkLst>
        </pc:spChg>
        <pc:spChg chg="add mod">
          <ac:chgData name="Enrico Gallinucci" userId="b06146b1-ee5b-4a4c-b3a5-2319e2ca0e51" providerId="ADAL" clId="{ADA388E2-5A8E-4D2A-88FC-334C57254FCD}" dt="2021-10-08T15:34:39.928" v="12916" actId="1076"/>
          <ac:spMkLst>
            <pc:docMk/>
            <pc:sldMk cId="90843254" sldId="540"/>
            <ac:spMk id="11" creationId="{8C722A92-F91E-4C4D-99FB-EAE23E7EB72E}"/>
          </ac:spMkLst>
        </pc:spChg>
        <pc:picChg chg="add mod">
          <ac:chgData name="Enrico Gallinucci" userId="b06146b1-ee5b-4a4c-b3a5-2319e2ca0e51" providerId="ADAL" clId="{ADA388E2-5A8E-4D2A-88FC-334C57254FCD}" dt="2021-10-08T15:34:31.440" v="12913" actId="1076"/>
          <ac:picMkLst>
            <pc:docMk/>
            <pc:sldMk cId="90843254" sldId="540"/>
            <ac:picMk id="8" creationId="{48843B11-042F-4D1A-942D-7FF7BCF3C30A}"/>
          </ac:picMkLst>
        </pc:picChg>
        <pc:picChg chg="add mod">
          <ac:chgData name="Enrico Gallinucci" userId="b06146b1-ee5b-4a4c-b3a5-2319e2ca0e51" providerId="ADAL" clId="{ADA388E2-5A8E-4D2A-88FC-334C57254FCD}" dt="2021-10-08T15:34:39.928" v="12916" actId="1076"/>
          <ac:picMkLst>
            <pc:docMk/>
            <pc:sldMk cId="90843254" sldId="540"/>
            <ac:picMk id="10" creationId="{9450D711-47FF-4122-9B36-EFFCC867B078}"/>
          </ac:picMkLst>
        </pc:picChg>
        <pc:cxnChg chg="add mod">
          <ac:chgData name="Enrico Gallinucci" userId="b06146b1-ee5b-4a4c-b3a5-2319e2ca0e51" providerId="ADAL" clId="{ADA388E2-5A8E-4D2A-88FC-334C57254FCD}" dt="2021-10-08T15:34:39.928" v="12916" actId="1076"/>
          <ac:cxnSpMkLst>
            <pc:docMk/>
            <pc:sldMk cId="90843254" sldId="540"/>
            <ac:cxnSpMk id="12" creationId="{A7609B86-7E7A-4065-B670-13136731D09F}"/>
          </ac:cxnSpMkLst>
        </pc:cxnChg>
      </pc:sldChg>
      <pc:sldChg chg="addSp delSp modSp new mod">
        <pc:chgData name="Enrico Gallinucci" userId="b06146b1-ee5b-4a4c-b3a5-2319e2ca0e51" providerId="ADAL" clId="{ADA388E2-5A8E-4D2A-88FC-334C57254FCD}" dt="2021-11-12T15:20:36.426" v="23984" actId="1076"/>
        <pc:sldMkLst>
          <pc:docMk/>
          <pc:sldMk cId="4040066501" sldId="541"/>
        </pc:sldMkLst>
        <pc:spChg chg="mod">
          <ac:chgData name="Enrico Gallinucci" userId="b06146b1-ee5b-4a4c-b3a5-2319e2ca0e51" providerId="ADAL" clId="{ADA388E2-5A8E-4D2A-88FC-334C57254FCD}" dt="2021-10-08T15:28:06.530" v="12784"/>
          <ac:spMkLst>
            <pc:docMk/>
            <pc:sldMk cId="4040066501" sldId="541"/>
            <ac:spMk id="2" creationId="{C42954A2-D137-4E89-A6CC-96D5F56E6AC6}"/>
          </ac:spMkLst>
        </pc:spChg>
        <pc:spChg chg="mod">
          <ac:chgData name="Enrico Gallinucci" userId="b06146b1-ee5b-4a4c-b3a5-2319e2ca0e51" providerId="ADAL" clId="{ADA388E2-5A8E-4D2A-88FC-334C57254FCD}" dt="2021-11-12T15:20:36.426" v="23984" actId="1076"/>
          <ac:spMkLst>
            <pc:docMk/>
            <pc:sldMk cId="4040066501" sldId="541"/>
            <ac:spMk id="3" creationId="{F2D4EB88-4673-4F61-BA20-4A32AB104F9D}"/>
          </ac:spMkLst>
        </pc:spChg>
        <pc:spChg chg="add del mod">
          <ac:chgData name="Enrico Gallinucci" userId="b06146b1-ee5b-4a4c-b3a5-2319e2ca0e51" providerId="ADAL" clId="{ADA388E2-5A8E-4D2A-88FC-334C57254FCD}" dt="2021-10-08T15:27:52.710" v="12781" actId="478"/>
          <ac:spMkLst>
            <pc:docMk/>
            <pc:sldMk cId="4040066501" sldId="541"/>
            <ac:spMk id="9" creationId="{964E1833-7381-4E95-B07B-8BEFC066D15E}"/>
          </ac:spMkLst>
        </pc:spChg>
        <pc:spChg chg="add del mod">
          <ac:chgData name="Enrico Gallinucci" userId="b06146b1-ee5b-4a4c-b3a5-2319e2ca0e51" providerId="ADAL" clId="{ADA388E2-5A8E-4D2A-88FC-334C57254FCD}" dt="2021-10-08T15:35:45.825" v="12983" actId="478"/>
          <ac:spMkLst>
            <pc:docMk/>
            <pc:sldMk cId="4040066501" sldId="541"/>
            <ac:spMk id="11" creationId="{386EEC5B-8B4F-4ED4-9ECA-25F3979EFF09}"/>
          </ac:spMkLst>
        </pc:spChg>
        <pc:spChg chg="add mod">
          <ac:chgData name="Enrico Gallinucci" userId="b06146b1-ee5b-4a4c-b3a5-2319e2ca0e51" providerId="ADAL" clId="{ADA388E2-5A8E-4D2A-88FC-334C57254FCD}" dt="2021-11-12T15:19:19.932" v="23944" actId="207"/>
          <ac:spMkLst>
            <pc:docMk/>
            <pc:sldMk cId="4040066501" sldId="541"/>
            <ac:spMk id="11" creationId="{D750BA2C-7F93-43E5-A902-C6BA1FA274ED}"/>
          </ac:spMkLst>
        </pc:spChg>
        <pc:spChg chg="add mod">
          <ac:chgData name="Enrico Gallinucci" userId="b06146b1-ee5b-4a4c-b3a5-2319e2ca0e51" providerId="ADAL" clId="{ADA388E2-5A8E-4D2A-88FC-334C57254FCD}" dt="2021-11-12T15:19:31.188" v="23954" actId="20577"/>
          <ac:spMkLst>
            <pc:docMk/>
            <pc:sldMk cId="4040066501" sldId="541"/>
            <ac:spMk id="12" creationId="{9FB9A6BE-BD80-4998-AF82-1B00C51420FD}"/>
          </ac:spMkLst>
        </pc:spChg>
        <pc:spChg chg="add del mod">
          <ac:chgData name="Enrico Gallinucci" userId="b06146b1-ee5b-4a4c-b3a5-2319e2ca0e51" providerId="ADAL" clId="{ADA388E2-5A8E-4D2A-88FC-334C57254FCD}" dt="2021-10-08T15:35:45.825" v="12983" actId="478"/>
          <ac:spMkLst>
            <pc:docMk/>
            <pc:sldMk cId="4040066501" sldId="541"/>
            <ac:spMk id="12" creationId="{F97DAE5D-2F17-455F-BB87-DDFD8644DF74}"/>
          </ac:spMkLst>
        </pc:spChg>
        <pc:picChg chg="add del mod">
          <ac:chgData name="Enrico Gallinucci" userId="b06146b1-ee5b-4a4c-b3a5-2319e2ca0e51" providerId="ADAL" clId="{ADA388E2-5A8E-4D2A-88FC-334C57254FCD}" dt="2021-10-08T15:35:38.678" v="12980" actId="478"/>
          <ac:picMkLst>
            <pc:docMk/>
            <pc:sldMk cId="4040066501" sldId="541"/>
            <ac:picMk id="8" creationId="{965ADE4B-9A76-4FCD-980B-18E79CA2145D}"/>
          </ac:picMkLst>
        </pc:picChg>
        <pc:picChg chg="add mod">
          <ac:chgData name="Enrico Gallinucci" userId="b06146b1-ee5b-4a4c-b3a5-2319e2ca0e51" providerId="ADAL" clId="{ADA388E2-5A8E-4D2A-88FC-334C57254FCD}" dt="2021-10-08T15:36:36.287" v="12988" actId="1076"/>
          <ac:picMkLst>
            <pc:docMk/>
            <pc:sldMk cId="4040066501" sldId="541"/>
            <ac:picMk id="17" creationId="{85514C7E-E774-4D99-82FA-323D2903DDF1}"/>
          </ac:picMkLst>
        </pc:picChg>
        <pc:picChg chg="add mod">
          <ac:chgData name="Enrico Gallinucci" userId="b06146b1-ee5b-4a4c-b3a5-2319e2ca0e51" providerId="ADAL" clId="{ADA388E2-5A8E-4D2A-88FC-334C57254FCD}" dt="2021-10-08T15:41:44.814" v="13136" actId="1076"/>
          <ac:picMkLst>
            <pc:docMk/>
            <pc:sldMk cId="4040066501" sldId="541"/>
            <ac:picMk id="19" creationId="{E1D3BA40-DC99-44E9-AB50-75DE16FB1C74}"/>
          </ac:picMkLst>
        </pc:picChg>
        <pc:picChg chg="add mod">
          <ac:chgData name="Enrico Gallinucci" userId="b06146b1-ee5b-4a4c-b3a5-2319e2ca0e51" providerId="ADAL" clId="{ADA388E2-5A8E-4D2A-88FC-334C57254FCD}" dt="2021-10-08T15:41:44.814" v="13136" actId="1076"/>
          <ac:picMkLst>
            <pc:docMk/>
            <pc:sldMk cId="4040066501" sldId="541"/>
            <ac:picMk id="21" creationId="{54F0C8D8-1A09-4819-9358-8C7A43017D56}"/>
          </ac:picMkLst>
        </pc:picChg>
        <pc:cxnChg chg="add del mod">
          <ac:chgData name="Enrico Gallinucci" userId="b06146b1-ee5b-4a4c-b3a5-2319e2ca0e51" providerId="ADAL" clId="{ADA388E2-5A8E-4D2A-88FC-334C57254FCD}" dt="2021-10-08T15:27:38.085" v="12773" actId="478"/>
          <ac:cxnSpMkLst>
            <pc:docMk/>
            <pc:sldMk cId="4040066501" sldId="541"/>
            <ac:cxnSpMk id="10" creationId="{908A442C-11AA-4803-A585-BE509E201EA1}"/>
          </ac:cxnSpMkLst>
        </pc:cxnChg>
        <pc:cxnChg chg="add del mod">
          <ac:chgData name="Enrico Gallinucci" userId="b06146b1-ee5b-4a4c-b3a5-2319e2ca0e51" providerId="ADAL" clId="{ADA388E2-5A8E-4D2A-88FC-334C57254FCD}" dt="2021-10-08T15:35:45.825" v="12983" actId="478"/>
          <ac:cxnSpMkLst>
            <pc:docMk/>
            <pc:sldMk cId="4040066501" sldId="541"/>
            <ac:cxnSpMk id="13" creationId="{1164D948-7F3B-4874-976A-F470C9676D0E}"/>
          </ac:cxnSpMkLst>
        </pc:cxnChg>
        <pc:cxnChg chg="add del mod">
          <ac:chgData name="Enrico Gallinucci" userId="b06146b1-ee5b-4a4c-b3a5-2319e2ca0e51" providerId="ADAL" clId="{ADA388E2-5A8E-4D2A-88FC-334C57254FCD}" dt="2021-11-12T15:18:32.286" v="23926" actId="478"/>
          <ac:cxnSpMkLst>
            <pc:docMk/>
            <pc:sldMk cId="4040066501" sldId="541"/>
            <ac:cxnSpMk id="22" creationId="{B84C0E2A-9468-4B4D-812C-4722A9A6F3E1}"/>
          </ac:cxnSpMkLst>
        </pc:cxnChg>
      </pc:sldChg>
      <pc:sldChg chg="addSp delSp modSp add mod">
        <pc:chgData name="Enrico Gallinucci" userId="b06146b1-ee5b-4a4c-b3a5-2319e2ca0e51" providerId="ADAL" clId="{ADA388E2-5A8E-4D2A-88FC-334C57254FCD}" dt="2021-10-14T14:54:43.331" v="15242" actId="1076"/>
        <pc:sldMkLst>
          <pc:docMk/>
          <pc:sldMk cId="269528211" sldId="542"/>
        </pc:sldMkLst>
        <pc:spChg chg="mod">
          <ac:chgData name="Enrico Gallinucci" userId="b06146b1-ee5b-4a4c-b3a5-2319e2ca0e51" providerId="ADAL" clId="{ADA388E2-5A8E-4D2A-88FC-334C57254FCD}" dt="2021-10-14T14:54:25.510" v="15240" actId="6549"/>
          <ac:spMkLst>
            <pc:docMk/>
            <pc:sldMk cId="269528211" sldId="542"/>
            <ac:spMk id="3" creationId="{F2D4EB88-4673-4F61-BA20-4A32AB104F9D}"/>
          </ac:spMkLst>
        </pc:spChg>
        <pc:spChg chg="del">
          <ac:chgData name="Enrico Gallinucci" userId="b06146b1-ee5b-4a4c-b3a5-2319e2ca0e51" providerId="ADAL" clId="{ADA388E2-5A8E-4D2A-88FC-334C57254FCD}" dt="2021-10-14T14:50:22.901" v="14869" actId="21"/>
          <ac:spMkLst>
            <pc:docMk/>
            <pc:sldMk cId="269528211" sldId="542"/>
            <ac:spMk id="11" creationId="{386EEC5B-8B4F-4ED4-9ECA-25F3979EFF09}"/>
          </ac:spMkLst>
        </pc:spChg>
        <pc:spChg chg="del">
          <ac:chgData name="Enrico Gallinucci" userId="b06146b1-ee5b-4a4c-b3a5-2319e2ca0e51" providerId="ADAL" clId="{ADA388E2-5A8E-4D2A-88FC-334C57254FCD}" dt="2021-10-14T14:50:22.901" v="14869" actId="21"/>
          <ac:spMkLst>
            <pc:docMk/>
            <pc:sldMk cId="269528211" sldId="542"/>
            <ac:spMk id="12" creationId="{F97DAE5D-2F17-455F-BB87-DDFD8644DF74}"/>
          </ac:spMkLst>
        </pc:spChg>
        <pc:picChg chg="del">
          <ac:chgData name="Enrico Gallinucci" userId="b06146b1-ee5b-4a4c-b3a5-2319e2ca0e51" providerId="ADAL" clId="{ADA388E2-5A8E-4D2A-88FC-334C57254FCD}" dt="2021-10-14T14:32:13.005" v="14858" actId="21"/>
          <ac:picMkLst>
            <pc:docMk/>
            <pc:sldMk cId="269528211" sldId="542"/>
            <ac:picMk id="8" creationId="{965ADE4B-9A76-4FCD-980B-18E79CA2145D}"/>
          </ac:picMkLst>
        </pc:picChg>
        <pc:picChg chg="add mod ord">
          <ac:chgData name="Enrico Gallinucci" userId="b06146b1-ee5b-4a4c-b3a5-2319e2ca0e51" providerId="ADAL" clId="{ADA388E2-5A8E-4D2A-88FC-334C57254FCD}" dt="2021-10-14T14:54:43.331" v="15242" actId="1076"/>
          <ac:picMkLst>
            <pc:docMk/>
            <pc:sldMk cId="269528211" sldId="542"/>
            <ac:picMk id="9" creationId="{FA21C90B-B164-4935-BA9D-0A1562638F97}"/>
          </ac:picMkLst>
        </pc:picChg>
        <pc:picChg chg="del">
          <ac:chgData name="Enrico Gallinucci" userId="b06146b1-ee5b-4a4c-b3a5-2319e2ca0e51" providerId="ADAL" clId="{ADA388E2-5A8E-4D2A-88FC-334C57254FCD}" dt="2021-10-14T14:31:47.717" v="14784" actId="478"/>
          <ac:picMkLst>
            <pc:docMk/>
            <pc:sldMk cId="269528211" sldId="542"/>
            <ac:picMk id="17" creationId="{85514C7E-E774-4D99-82FA-323D2903DDF1}"/>
          </ac:picMkLst>
        </pc:picChg>
        <pc:cxnChg chg="del mod">
          <ac:chgData name="Enrico Gallinucci" userId="b06146b1-ee5b-4a4c-b3a5-2319e2ca0e51" providerId="ADAL" clId="{ADA388E2-5A8E-4D2A-88FC-334C57254FCD}" dt="2021-10-14T14:50:22.901" v="14869" actId="21"/>
          <ac:cxnSpMkLst>
            <pc:docMk/>
            <pc:sldMk cId="269528211" sldId="542"/>
            <ac:cxnSpMk id="13" creationId="{1164D948-7F3B-4874-976A-F470C9676D0E}"/>
          </ac:cxnSpMkLst>
        </pc:cxnChg>
      </pc:sldChg>
      <pc:sldChg chg="addSp modSp new mod">
        <pc:chgData name="Enrico Gallinucci" userId="b06146b1-ee5b-4a4c-b3a5-2319e2ca0e51" providerId="ADAL" clId="{ADA388E2-5A8E-4D2A-88FC-334C57254FCD}" dt="2021-10-14T14:50:26.529" v="14871" actId="1076"/>
        <pc:sldMkLst>
          <pc:docMk/>
          <pc:sldMk cId="4160502436" sldId="543"/>
        </pc:sldMkLst>
        <pc:spChg chg="mod">
          <ac:chgData name="Enrico Gallinucci" userId="b06146b1-ee5b-4a4c-b3a5-2319e2ca0e51" providerId="ADAL" clId="{ADA388E2-5A8E-4D2A-88FC-334C57254FCD}" dt="2021-10-14T14:32:36.052" v="14860"/>
          <ac:spMkLst>
            <pc:docMk/>
            <pc:sldMk cId="4160502436" sldId="543"/>
            <ac:spMk id="2" creationId="{2A243A18-CE71-4DDE-B03B-A50951218EB4}"/>
          </ac:spMkLst>
        </pc:spChg>
        <pc:spChg chg="mod">
          <ac:chgData name="Enrico Gallinucci" userId="b06146b1-ee5b-4a4c-b3a5-2319e2ca0e51" providerId="ADAL" clId="{ADA388E2-5A8E-4D2A-88FC-334C57254FCD}" dt="2021-10-14T14:50:05.584" v="14865" actId="20577"/>
          <ac:spMkLst>
            <pc:docMk/>
            <pc:sldMk cId="4160502436" sldId="543"/>
            <ac:spMk id="3" creationId="{4D156374-DF73-45C8-8FA2-D15EF4F94BE0}"/>
          </ac:spMkLst>
        </pc:spChg>
        <pc:spChg chg="add mod">
          <ac:chgData name="Enrico Gallinucci" userId="b06146b1-ee5b-4a4c-b3a5-2319e2ca0e51" providerId="ADAL" clId="{ADA388E2-5A8E-4D2A-88FC-334C57254FCD}" dt="2021-10-14T14:50:26.529" v="14871" actId="1076"/>
          <ac:spMkLst>
            <pc:docMk/>
            <pc:sldMk cId="4160502436" sldId="543"/>
            <ac:spMk id="10" creationId="{8529D596-336F-4DD6-8C05-742AFD1AB945}"/>
          </ac:spMkLst>
        </pc:spChg>
        <pc:spChg chg="add mod">
          <ac:chgData name="Enrico Gallinucci" userId="b06146b1-ee5b-4a4c-b3a5-2319e2ca0e51" providerId="ADAL" clId="{ADA388E2-5A8E-4D2A-88FC-334C57254FCD}" dt="2021-10-14T14:50:26.529" v="14871" actId="1076"/>
          <ac:spMkLst>
            <pc:docMk/>
            <pc:sldMk cId="4160502436" sldId="543"/>
            <ac:spMk id="11" creationId="{48F825BE-5461-4F43-96C7-6443BBB5FEA5}"/>
          </ac:spMkLst>
        </pc:spChg>
        <pc:picChg chg="add mod">
          <ac:chgData name="Enrico Gallinucci" userId="b06146b1-ee5b-4a4c-b3a5-2319e2ca0e51" providerId="ADAL" clId="{ADA388E2-5A8E-4D2A-88FC-334C57254FCD}" dt="2021-10-14T14:32:43.445" v="14861" actId="1076"/>
          <ac:picMkLst>
            <pc:docMk/>
            <pc:sldMk cId="4160502436" sldId="543"/>
            <ac:picMk id="7" creationId="{CC23BE23-966C-4F31-826C-5DB775E6EC60}"/>
          </ac:picMkLst>
        </pc:picChg>
        <pc:picChg chg="add mod">
          <ac:chgData name="Enrico Gallinucci" userId="b06146b1-ee5b-4a4c-b3a5-2319e2ca0e51" providerId="ADAL" clId="{ADA388E2-5A8E-4D2A-88FC-334C57254FCD}" dt="2021-10-14T14:33:14.219" v="14864" actId="208"/>
          <ac:picMkLst>
            <pc:docMk/>
            <pc:sldMk cId="4160502436" sldId="543"/>
            <ac:picMk id="9" creationId="{0B87C462-5C1B-4629-96A9-D6CC96D45FC2}"/>
          </ac:picMkLst>
        </pc:picChg>
        <pc:cxnChg chg="add mod">
          <ac:chgData name="Enrico Gallinucci" userId="b06146b1-ee5b-4a4c-b3a5-2319e2ca0e51" providerId="ADAL" clId="{ADA388E2-5A8E-4D2A-88FC-334C57254FCD}" dt="2021-10-14T14:50:26.529" v="14871" actId="1076"/>
          <ac:cxnSpMkLst>
            <pc:docMk/>
            <pc:sldMk cId="4160502436" sldId="543"/>
            <ac:cxnSpMk id="12" creationId="{43BA14A2-43A4-4379-83E1-90332018D377}"/>
          </ac:cxnSpMkLst>
        </pc:cxnChg>
      </pc:sldChg>
      <pc:sldChg chg="modSp new mod">
        <pc:chgData name="Enrico Gallinucci" userId="b06146b1-ee5b-4a4c-b3a5-2319e2ca0e51" providerId="ADAL" clId="{ADA388E2-5A8E-4D2A-88FC-334C57254FCD}" dt="2021-10-14T12:37:38.093" v="13228" actId="20577"/>
        <pc:sldMkLst>
          <pc:docMk/>
          <pc:sldMk cId="3060712699" sldId="544"/>
        </pc:sldMkLst>
        <pc:spChg chg="mod">
          <ac:chgData name="Enrico Gallinucci" userId="b06146b1-ee5b-4a4c-b3a5-2319e2ca0e51" providerId="ADAL" clId="{ADA388E2-5A8E-4D2A-88FC-334C57254FCD}" dt="2021-10-14T12:37:14.708" v="13180" actId="20577"/>
          <ac:spMkLst>
            <pc:docMk/>
            <pc:sldMk cId="3060712699" sldId="544"/>
            <ac:spMk id="2" creationId="{D736F149-DAAC-41D8-B6AD-02AAEAEEC911}"/>
          </ac:spMkLst>
        </pc:spChg>
        <pc:spChg chg="mod">
          <ac:chgData name="Enrico Gallinucci" userId="b06146b1-ee5b-4a4c-b3a5-2319e2ca0e51" providerId="ADAL" clId="{ADA388E2-5A8E-4D2A-88FC-334C57254FCD}" dt="2021-10-14T12:37:38.093" v="13228" actId="20577"/>
          <ac:spMkLst>
            <pc:docMk/>
            <pc:sldMk cId="3060712699" sldId="544"/>
            <ac:spMk id="3" creationId="{C1484C1A-759A-4636-B88B-06CFFF0F6E25}"/>
          </ac:spMkLst>
        </pc:spChg>
      </pc:sldChg>
      <pc:sldChg chg="modSp new mod">
        <pc:chgData name="Enrico Gallinucci" userId="b06146b1-ee5b-4a4c-b3a5-2319e2ca0e51" providerId="ADAL" clId="{ADA388E2-5A8E-4D2A-88FC-334C57254FCD}" dt="2021-10-14T12:41:03.421" v="13525" actId="20577"/>
        <pc:sldMkLst>
          <pc:docMk/>
          <pc:sldMk cId="1026084486" sldId="545"/>
        </pc:sldMkLst>
        <pc:spChg chg="mod">
          <ac:chgData name="Enrico Gallinucci" userId="b06146b1-ee5b-4a4c-b3a5-2319e2ca0e51" providerId="ADAL" clId="{ADA388E2-5A8E-4D2A-88FC-334C57254FCD}" dt="2021-10-14T12:37:57.173" v="13252" actId="20577"/>
          <ac:spMkLst>
            <pc:docMk/>
            <pc:sldMk cId="1026084486" sldId="545"/>
            <ac:spMk id="2" creationId="{DB84C0B6-C00C-4FE1-B385-8E1261BE8234}"/>
          </ac:spMkLst>
        </pc:spChg>
        <pc:spChg chg="mod">
          <ac:chgData name="Enrico Gallinucci" userId="b06146b1-ee5b-4a4c-b3a5-2319e2ca0e51" providerId="ADAL" clId="{ADA388E2-5A8E-4D2A-88FC-334C57254FCD}" dt="2021-10-14T12:41:03.421" v="13525" actId="20577"/>
          <ac:spMkLst>
            <pc:docMk/>
            <pc:sldMk cId="1026084486" sldId="545"/>
            <ac:spMk id="3" creationId="{440C0F99-79E4-4931-8156-F98007EE956F}"/>
          </ac:spMkLst>
        </pc:spChg>
      </pc:sldChg>
      <pc:sldChg chg="addSp modSp add mod">
        <pc:chgData name="Enrico Gallinucci" userId="b06146b1-ee5b-4a4c-b3a5-2319e2ca0e51" providerId="ADAL" clId="{ADA388E2-5A8E-4D2A-88FC-334C57254FCD}" dt="2021-10-14T12:43:41.052" v="13605" actId="1076"/>
        <pc:sldMkLst>
          <pc:docMk/>
          <pc:sldMk cId="3984253282" sldId="546"/>
        </pc:sldMkLst>
        <pc:spChg chg="add mod">
          <ac:chgData name="Enrico Gallinucci" userId="b06146b1-ee5b-4a4c-b3a5-2319e2ca0e51" providerId="ADAL" clId="{ADA388E2-5A8E-4D2A-88FC-334C57254FCD}" dt="2021-10-14T12:43:08.903" v="13565" actId="208"/>
          <ac:spMkLst>
            <pc:docMk/>
            <pc:sldMk cId="3984253282" sldId="546"/>
            <ac:spMk id="6" creationId="{E29C99AF-87A4-4EE0-BD2C-83A9841F6F4E}"/>
          </ac:spMkLst>
        </pc:spChg>
        <pc:spChg chg="add mod">
          <ac:chgData name="Enrico Gallinucci" userId="b06146b1-ee5b-4a4c-b3a5-2319e2ca0e51" providerId="ADAL" clId="{ADA388E2-5A8E-4D2A-88FC-334C57254FCD}" dt="2021-10-14T12:41:40.229" v="13532" actId="1076"/>
          <ac:spMkLst>
            <pc:docMk/>
            <pc:sldMk cId="3984253282" sldId="546"/>
            <ac:spMk id="9" creationId="{05960C5A-A639-4379-80D3-1CBF8F4ADBAB}"/>
          </ac:spMkLst>
        </pc:spChg>
        <pc:spChg chg="add mod">
          <ac:chgData name="Enrico Gallinucci" userId="b06146b1-ee5b-4a4c-b3a5-2319e2ca0e51" providerId="ADAL" clId="{ADA388E2-5A8E-4D2A-88FC-334C57254FCD}" dt="2021-10-14T12:43:35.881" v="13604" actId="114"/>
          <ac:spMkLst>
            <pc:docMk/>
            <pc:sldMk cId="3984253282" sldId="546"/>
            <ac:spMk id="10" creationId="{64C4A9A9-94C4-4378-B800-DCD32ED20283}"/>
          </ac:spMkLst>
        </pc:spChg>
        <pc:spChg chg="add mod">
          <ac:chgData name="Enrico Gallinucci" userId="b06146b1-ee5b-4a4c-b3a5-2319e2ca0e51" providerId="ADAL" clId="{ADA388E2-5A8E-4D2A-88FC-334C57254FCD}" dt="2021-10-14T12:43:41.052" v="13605" actId="1076"/>
          <ac:spMkLst>
            <pc:docMk/>
            <pc:sldMk cId="3984253282" sldId="546"/>
            <ac:spMk id="11" creationId="{A261B7EA-D887-42BF-BE9F-0281789939C5}"/>
          </ac:spMkLst>
        </pc:spChg>
      </pc:sldChg>
      <pc:sldChg chg="modSp new mod">
        <pc:chgData name="Enrico Gallinucci" userId="b06146b1-ee5b-4a4c-b3a5-2319e2ca0e51" providerId="ADAL" clId="{ADA388E2-5A8E-4D2A-88FC-334C57254FCD}" dt="2021-10-14T12:46:26.529" v="13880"/>
        <pc:sldMkLst>
          <pc:docMk/>
          <pc:sldMk cId="4074120568" sldId="547"/>
        </pc:sldMkLst>
        <pc:spChg chg="mod">
          <ac:chgData name="Enrico Gallinucci" userId="b06146b1-ee5b-4a4c-b3a5-2319e2ca0e51" providerId="ADAL" clId="{ADA388E2-5A8E-4D2A-88FC-334C57254FCD}" dt="2021-10-14T12:44:47.843" v="13654" actId="20577"/>
          <ac:spMkLst>
            <pc:docMk/>
            <pc:sldMk cId="4074120568" sldId="547"/>
            <ac:spMk id="2" creationId="{540EEC0D-D156-4ABE-B595-1E2B35DD7002}"/>
          </ac:spMkLst>
        </pc:spChg>
        <pc:spChg chg="mod">
          <ac:chgData name="Enrico Gallinucci" userId="b06146b1-ee5b-4a4c-b3a5-2319e2ca0e51" providerId="ADAL" clId="{ADA388E2-5A8E-4D2A-88FC-334C57254FCD}" dt="2021-10-14T12:46:26.529" v="13880"/>
          <ac:spMkLst>
            <pc:docMk/>
            <pc:sldMk cId="4074120568" sldId="547"/>
            <ac:spMk id="3" creationId="{2ABADB07-8640-476C-A57F-08D647115C2C}"/>
          </ac:spMkLst>
        </pc:spChg>
      </pc:sldChg>
      <pc:sldChg chg="modSp new mod">
        <pc:chgData name="Enrico Gallinucci" userId="b06146b1-ee5b-4a4c-b3a5-2319e2ca0e51" providerId="ADAL" clId="{ADA388E2-5A8E-4D2A-88FC-334C57254FCD}" dt="2021-10-14T12:52:44.903" v="14150" actId="20577"/>
        <pc:sldMkLst>
          <pc:docMk/>
          <pc:sldMk cId="1047908427" sldId="548"/>
        </pc:sldMkLst>
        <pc:spChg chg="mod">
          <ac:chgData name="Enrico Gallinucci" userId="b06146b1-ee5b-4a4c-b3a5-2319e2ca0e51" providerId="ADAL" clId="{ADA388E2-5A8E-4D2A-88FC-334C57254FCD}" dt="2021-10-14T12:49:40.426" v="13945" actId="20577"/>
          <ac:spMkLst>
            <pc:docMk/>
            <pc:sldMk cId="1047908427" sldId="548"/>
            <ac:spMk id="2" creationId="{F6A7B38C-615C-43D4-A098-C528D88DB60F}"/>
          </ac:spMkLst>
        </pc:spChg>
        <pc:spChg chg="mod">
          <ac:chgData name="Enrico Gallinucci" userId="b06146b1-ee5b-4a4c-b3a5-2319e2ca0e51" providerId="ADAL" clId="{ADA388E2-5A8E-4D2A-88FC-334C57254FCD}" dt="2021-10-14T12:52:44.903" v="14150" actId="20577"/>
          <ac:spMkLst>
            <pc:docMk/>
            <pc:sldMk cId="1047908427" sldId="548"/>
            <ac:spMk id="3" creationId="{17939C7B-7F13-4F85-8062-7E240A593A8D}"/>
          </ac:spMkLst>
        </pc:spChg>
      </pc:sldChg>
      <pc:sldChg chg="addSp delSp modSp new mod">
        <pc:chgData name="Enrico Gallinucci" userId="b06146b1-ee5b-4a4c-b3a5-2319e2ca0e51" providerId="ADAL" clId="{ADA388E2-5A8E-4D2A-88FC-334C57254FCD}" dt="2021-11-12T15:20:47.017" v="23985" actId="114"/>
        <pc:sldMkLst>
          <pc:docMk/>
          <pc:sldMk cId="887109705" sldId="549"/>
        </pc:sldMkLst>
        <pc:spChg chg="mod">
          <ac:chgData name="Enrico Gallinucci" userId="b06146b1-ee5b-4a4c-b3a5-2319e2ca0e51" providerId="ADAL" clId="{ADA388E2-5A8E-4D2A-88FC-334C57254FCD}" dt="2021-10-14T13:43:13.637" v="14182"/>
          <ac:spMkLst>
            <pc:docMk/>
            <pc:sldMk cId="887109705" sldId="549"/>
            <ac:spMk id="2" creationId="{114E4D69-D717-4662-BB2C-8F19055463A1}"/>
          </ac:spMkLst>
        </pc:spChg>
        <pc:spChg chg="mod ord">
          <ac:chgData name="Enrico Gallinucci" userId="b06146b1-ee5b-4a4c-b3a5-2319e2ca0e51" providerId="ADAL" clId="{ADA388E2-5A8E-4D2A-88FC-334C57254FCD}" dt="2021-11-12T15:20:47.017" v="23985" actId="114"/>
          <ac:spMkLst>
            <pc:docMk/>
            <pc:sldMk cId="887109705" sldId="549"/>
            <ac:spMk id="3" creationId="{B81E6650-34A5-4F76-ACCF-75BE89B6117A}"/>
          </ac:spMkLst>
        </pc:spChg>
        <pc:spChg chg="add del mod">
          <ac:chgData name="Enrico Gallinucci" userId="b06146b1-ee5b-4a4c-b3a5-2319e2ca0e51" providerId="ADAL" clId="{ADA388E2-5A8E-4D2A-88FC-334C57254FCD}" dt="2021-10-14T13:45:59.947" v="14255" actId="478"/>
          <ac:spMkLst>
            <pc:docMk/>
            <pc:sldMk cId="887109705" sldId="549"/>
            <ac:spMk id="8" creationId="{A4830444-D567-41D1-83C9-61A663B89713}"/>
          </ac:spMkLst>
        </pc:spChg>
        <pc:spChg chg="add mod">
          <ac:chgData name="Enrico Gallinucci" userId="b06146b1-ee5b-4a4c-b3a5-2319e2ca0e51" providerId="ADAL" clId="{ADA388E2-5A8E-4D2A-88FC-334C57254FCD}" dt="2021-10-14T14:02:55.855" v="14588" actId="14100"/>
          <ac:spMkLst>
            <pc:docMk/>
            <pc:sldMk cId="887109705" sldId="549"/>
            <ac:spMk id="9" creationId="{2D83A130-038B-4442-8968-A73F53B6D024}"/>
          </ac:spMkLst>
        </pc:spChg>
        <pc:spChg chg="add mod">
          <ac:chgData name="Enrico Gallinucci" userId="b06146b1-ee5b-4a4c-b3a5-2319e2ca0e51" providerId="ADAL" clId="{ADA388E2-5A8E-4D2A-88FC-334C57254FCD}" dt="2021-10-14T14:03:01.959" v="14590" actId="1076"/>
          <ac:spMkLst>
            <pc:docMk/>
            <pc:sldMk cId="887109705" sldId="549"/>
            <ac:spMk id="10" creationId="{93152F38-1D58-49BB-9BC5-9AC1388D0BD9}"/>
          </ac:spMkLst>
        </pc:spChg>
        <pc:spChg chg="add mod">
          <ac:chgData name="Enrico Gallinucci" userId="b06146b1-ee5b-4a4c-b3a5-2319e2ca0e51" providerId="ADAL" clId="{ADA388E2-5A8E-4D2A-88FC-334C57254FCD}" dt="2021-10-14T14:03:12.303" v="14593" actId="14100"/>
          <ac:spMkLst>
            <pc:docMk/>
            <pc:sldMk cId="887109705" sldId="549"/>
            <ac:spMk id="11" creationId="{14A5582C-DDCB-4CE2-B934-6524523A9768}"/>
          </ac:spMkLst>
        </pc:spChg>
        <pc:spChg chg="add mod">
          <ac:chgData name="Enrico Gallinucci" userId="b06146b1-ee5b-4a4c-b3a5-2319e2ca0e51" providerId="ADAL" clId="{ADA388E2-5A8E-4D2A-88FC-334C57254FCD}" dt="2021-10-14T14:03:24.287" v="14598" actId="14100"/>
          <ac:spMkLst>
            <pc:docMk/>
            <pc:sldMk cId="887109705" sldId="549"/>
            <ac:spMk id="12" creationId="{4F3869B2-64D3-4CCA-AE50-5334C7CB09D3}"/>
          </ac:spMkLst>
        </pc:spChg>
        <pc:spChg chg="add del mod">
          <ac:chgData name="Enrico Gallinucci" userId="b06146b1-ee5b-4a4c-b3a5-2319e2ca0e51" providerId="ADAL" clId="{ADA388E2-5A8E-4D2A-88FC-334C57254FCD}" dt="2021-10-14T13:48:25.228" v="14280" actId="478"/>
          <ac:spMkLst>
            <pc:docMk/>
            <pc:sldMk cId="887109705" sldId="549"/>
            <ac:spMk id="13" creationId="{34FB9D44-B563-4111-8EA2-A22B2F729722}"/>
          </ac:spMkLst>
        </pc:spChg>
        <pc:spChg chg="add del mod ord">
          <ac:chgData name="Enrico Gallinucci" userId="b06146b1-ee5b-4a4c-b3a5-2319e2ca0e51" providerId="ADAL" clId="{ADA388E2-5A8E-4D2A-88FC-334C57254FCD}" dt="2021-10-14T13:53:43.205" v="14451" actId="478"/>
          <ac:spMkLst>
            <pc:docMk/>
            <pc:sldMk cId="887109705" sldId="549"/>
            <ac:spMk id="14" creationId="{962902CF-6D67-4C03-B2E7-F62001391BE9}"/>
          </ac:spMkLst>
        </pc:spChg>
        <pc:spChg chg="add del mod">
          <ac:chgData name="Enrico Gallinucci" userId="b06146b1-ee5b-4a4c-b3a5-2319e2ca0e51" providerId="ADAL" clId="{ADA388E2-5A8E-4D2A-88FC-334C57254FCD}" dt="2021-10-14T13:54:16.436" v="14461" actId="478"/>
          <ac:spMkLst>
            <pc:docMk/>
            <pc:sldMk cId="887109705" sldId="549"/>
            <ac:spMk id="15" creationId="{639BB54F-C96B-44F5-9F0B-476941BDBEE4}"/>
          </ac:spMkLst>
        </pc:spChg>
        <pc:spChg chg="add del mod">
          <ac:chgData name="Enrico Gallinucci" userId="b06146b1-ee5b-4a4c-b3a5-2319e2ca0e51" providerId="ADAL" clId="{ADA388E2-5A8E-4D2A-88FC-334C57254FCD}" dt="2021-10-14T13:54:14.908" v="14460" actId="478"/>
          <ac:spMkLst>
            <pc:docMk/>
            <pc:sldMk cId="887109705" sldId="549"/>
            <ac:spMk id="16" creationId="{09A807D5-8EF4-4A43-955F-685E952EB23F}"/>
          </ac:spMkLst>
        </pc:spChg>
        <pc:picChg chg="add mod">
          <ac:chgData name="Enrico Gallinucci" userId="b06146b1-ee5b-4a4c-b3a5-2319e2ca0e51" providerId="ADAL" clId="{ADA388E2-5A8E-4D2A-88FC-334C57254FCD}" dt="2021-10-14T14:02:44.104" v="14584" actId="14100"/>
          <ac:picMkLst>
            <pc:docMk/>
            <pc:sldMk cId="887109705" sldId="549"/>
            <ac:picMk id="7" creationId="{BF1B294B-7E6B-4743-9323-6276D50A95ED}"/>
          </ac:picMkLst>
        </pc:picChg>
        <pc:picChg chg="add mod">
          <ac:chgData name="Enrico Gallinucci" userId="b06146b1-ee5b-4a4c-b3a5-2319e2ca0e51" providerId="ADAL" clId="{ADA388E2-5A8E-4D2A-88FC-334C57254FCD}" dt="2021-10-14T14:03:59.127" v="14616" actId="1076"/>
          <ac:picMkLst>
            <pc:docMk/>
            <pc:sldMk cId="887109705" sldId="549"/>
            <ac:picMk id="18" creationId="{83544061-9FFE-4AC1-9464-4E1AB89F15BA}"/>
          </ac:picMkLst>
        </pc:picChg>
        <pc:picChg chg="add del mod">
          <ac:chgData name="Enrico Gallinucci" userId="b06146b1-ee5b-4a4c-b3a5-2319e2ca0e51" providerId="ADAL" clId="{ADA388E2-5A8E-4D2A-88FC-334C57254FCD}" dt="2021-10-14T14:16:04.824" v="14777" actId="478"/>
          <ac:picMkLst>
            <pc:docMk/>
            <pc:sldMk cId="887109705" sldId="549"/>
            <ac:picMk id="20" creationId="{645AE679-E70E-44AB-8107-72A18E886C33}"/>
          </ac:picMkLst>
        </pc:picChg>
        <pc:picChg chg="add mod">
          <ac:chgData name="Enrico Gallinucci" userId="b06146b1-ee5b-4a4c-b3a5-2319e2ca0e51" providerId="ADAL" clId="{ADA388E2-5A8E-4D2A-88FC-334C57254FCD}" dt="2021-10-14T14:16:17.759" v="14783" actId="14100"/>
          <ac:picMkLst>
            <pc:docMk/>
            <pc:sldMk cId="887109705" sldId="549"/>
            <ac:picMk id="22" creationId="{F4E43B59-D927-4210-BB4B-C372ABDBBF88}"/>
          </ac:picMkLst>
        </pc:picChg>
      </pc:sldChg>
      <pc:sldChg chg="modSp new mod">
        <pc:chgData name="Enrico Gallinucci" userId="b06146b1-ee5b-4a4c-b3a5-2319e2ca0e51" providerId="ADAL" clId="{ADA388E2-5A8E-4D2A-88FC-334C57254FCD}" dt="2021-10-14T14:57:38.916" v="15259" actId="20577"/>
        <pc:sldMkLst>
          <pc:docMk/>
          <pc:sldMk cId="4214245923" sldId="550"/>
        </pc:sldMkLst>
        <pc:spChg chg="mod">
          <ac:chgData name="Enrico Gallinucci" userId="b06146b1-ee5b-4a4c-b3a5-2319e2ca0e51" providerId="ADAL" clId="{ADA388E2-5A8E-4D2A-88FC-334C57254FCD}" dt="2021-10-14T14:57:33.332" v="15257"/>
          <ac:spMkLst>
            <pc:docMk/>
            <pc:sldMk cId="4214245923" sldId="550"/>
            <ac:spMk id="2" creationId="{E17E6BD1-4054-4F39-8959-EC205D4E6A92}"/>
          </ac:spMkLst>
        </pc:spChg>
        <pc:spChg chg="mod">
          <ac:chgData name="Enrico Gallinucci" userId="b06146b1-ee5b-4a4c-b3a5-2319e2ca0e51" providerId="ADAL" clId="{ADA388E2-5A8E-4D2A-88FC-334C57254FCD}" dt="2021-10-14T14:57:38.916" v="15259" actId="20577"/>
          <ac:spMkLst>
            <pc:docMk/>
            <pc:sldMk cId="4214245923" sldId="550"/>
            <ac:spMk id="3" creationId="{9D10144B-3A93-4C61-918C-C531D59E8CDC}"/>
          </ac:spMkLst>
        </pc:spChg>
      </pc:sldChg>
      <pc:sldChg chg="modSp add mod">
        <pc:chgData name="Enrico Gallinucci" userId="b06146b1-ee5b-4a4c-b3a5-2319e2ca0e51" providerId="ADAL" clId="{ADA388E2-5A8E-4D2A-88FC-334C57254FCD}" dt="2021-10-14T14:57:54.036" v="15263"/>
        <pc:sldMkLst>
          <pc:docMk/>
          <pc:sldMk cId="3107237489" sldId="551"/>
        </pc:sldMkLst>
        <pc:spChg chg="mod">
          <ac:chgData name="Enrico Gallinucci" userId="b06146b1-ee5b-4a4c-b3a5-2319e2ca0e51" providerId="ADAL" clId="{ADA388E2-5A8E-4D2A-88FC-334C57254FCD}" dt="2021-10-14T14:57:50.225" v="15262" actId="20577"/>
          <ac:spMkLst>
            <pc:docMk/>
            <pc:sldMk cId="3107237489" sldId="551"/>
            <ac:spMk id="2" creationId="{E17E6BD1-4054-4F39-8959-EC205D4E6A92}"/>
          </ac:spMkLst>
        </pc:spChg>
        <pc:spChg chg="mod">
          <ac:chgData name="Enrico Gallinucci" userId="b06146b1-ee5b-4a4c-b3a5-2319e2ca0e51" providerId="ADAL" clId="{ADA388E2-5A8E-4D2A-88FC-334C57254FCD}" dt="2021-10-14T14:57:54.036" v="15263"/>
          <ac:spMkLst>
            <pc:docMk/>
            <pc:sldMk cId="3107237489" sldId="551"/>
            <ac:spMk id="3" creationId="{9D10144B-3A93-4C61-918C-C531D59E8CDC}"/>
          </ac:spMkLst>
        </pc:spChg>
      </pc:sldChg>
      <pc:sldChg chg="modSp add mod">
        <pc:chgData name="Enrico Gallinucci" userId="b06146b1-ee5b-4a4c-b3a5-2319e2ca0e51" providerId="ADAL" clId="{ADA388E2-5A8E-4D2A-88FC-334C57254FCD}" dt="2021-10-14T14:58:45.690" v="15381" actId="20577"/>
        <pc:sldMkLst>
          <pc:docMk/>
          <pc:sldMk cId="4069589938" sldId="552"/>
        </pc:sldMkLst>
        <pc:spChg chg="mod">
          <ac:chgData name="Enrico Gallinucci" userId="b06146b1-ee5b-4a4c-b3a5-2319e2ca0e51" providerId="ADAL" clId="{ADA388E2-5A8E-4D2A-88FC-334C57254FCD}" dt="2021-10-14T14:58:09.971" v="15267" actId="20577"/>
          <ac:spMkLst>
            <pc:docMk/>
            <pc:sldMk cId="4069589938" sldId="552"/>
            <ac:spMk id="2" creationId="{E17E6BD1-4054-4F39-8959-EC205D4E6A92}"/>
          </ac:spMkLst>
        </pc:spChg>
        <pc:spChg chg="mod">
          <ac:chgData name="Enrico Gallinucci" userId="b06146b1-ee5b-4a4c-b3a5-2319e2ca0e51" providerId="ADAL" clId="{ADA388E2-5A8E-4D2A-88FC-334C57254FCD}" dt="2021-10-14T14:58:45.690" v="15381" actId="20577"/>
          <ac:spMkLst>
            <pc:docMk/>
            <pc:sldMk cId="4069589938" sldId="552"/>
            <ac:spMk id="3" creationId="{9D10144B-3A93-4C61-918C-C531D59E8CDC}"/>
          </ac:spMkLst>
        </pc:spChg>
      </pc:sldChg>
      <pc:sldChg chg="addSp delSp modSp new mod">
        <pc:chgData name="Enrico Gallinucci" userId="b06146b1-ee5b-4a4c-b3a5-2319e2ca0e51" providerId="ADAL" clId="{ADA388E2-5A8E-4D2A-88FC-334C57254FCD}" dt="2021-10-14T15:20:36.899" v="16036" actId="208"/>
        <pc:sldMkLst>
          <pc:docMk/>
          <pc:sldMk cId="611251174" sldId="553"/>
        </pc:sldMkLst>
        <pc:spChg chg="mod">
          <ac:chgData name="Enrico Gallinucci" userId="b06146b1-ee5b-4a4c-b3a5-2319e2ca0e51" providerId="ADAL" clId="{ADA388E2-5A8E-4D2A-88FC-334C57254FCD}" dt="2021-10-14T14:59:42.754" v="15394" actId="20577"/>
          <ac:spMkLst>
            <pc:docMk/>
            <pc:sldMk cId="611251174" sldId="553"/>
            <ac:spMk id="2" creationId="{8EEEDFF1-E153-421B-825F-776C233204F9}"/>
          </ac:spMkLst>
        </pc:spChg>
        <pc:spChg chg="mod">
          <ac:chgData name="Enrico Gallinucci" userId="b06146b1-ee5b-4a4c-b3a5-2319e2ca0e51" providerId="ADAL" clId="{ADA388E2-5A8E-4D2A-88FC-334C57254FCD}" dt="2021-10-14T15:18:01.796" v="15843"/>
          <ac:spMkLst>
            <pc:docMk/>
            <pc:sldMk cId="611251174" sldId="553"/>
            <ac:spMk id="3" creationId="{F4BD69A1-9E11-48AF-AF56-F32130272FB0}"/>
          </ac:spMkLst>
        </pc:spChg>
        <pc:picChg chg="add del mod">
          <ac:chgData name="Enrico Gallinucci" userId="b06146b1-ee5b-4a4c-b3a5-2319e2ca0e51" providerId="ADAL" clId="{ADA388E2-5A8E-4D2A-88FC-334C57254FCD}" dt="2021-10-14T15:14:15.746" v="15531" actId="478"/>
          <ac:picMkLst>
            <pc:docMk/>
            <pc:sldMk cId="611251174" sldId="553"/>
            <ac:picMk id="8" creationId="{90F50023-098F-4A04-A4F1-E0712E9536DF}"/>
          </ac:picMkLst>
        </pc:picChg>
        <pc:picChg chg="add mod">
          <ac:chgData name="Enrico Gallinucci" userId="b06146b1-ee5b-4a4c-b3a5-2319e2ca0e51" providerId="ADAL" clId="{ADA388E2-5A8E-4D2A-88FC-334C57254FCD}" dt="2021-10-14T15:20:36.899" v="16036" actId="208"/>
          <ac:picMkLst>
            <pc:docMk/>
            <pc:sldMk cId="611251174" sldId="553"/>
            <ac:picMk id="10" creationId="{8054A81C-DA4F-4BF5-B0E4-D2FE06DA29D3}"/>
          </ac:picMkLst>
        </pc:picChg>
      </pc:sldChg>
      <pc:sldChg chg="addSp delSp modSp add mod">
        <pc:chgData name="Enrico Gallinucci" userId="b06146b1-ee5b-4a4c-b3a5-2319e2ca0e51" providerId="ADAL" clId="{ADA388E2-5A8E-4D2A-88FC-334C57254FCD}" dt="2021-10-14T15:21:17.007" v="16055" actId="1076"/>
        <pc:sldMkLst>
          <pc:docMk/>
          <pc:sldMk cId="2068302620" sldId="554"/>
        </pc:sldMkLst>
        <pc:spChg chg="mod">
          <ac:chgData name="Enrico Gallinucci" userId="b06146b1-ee5b-4a4c-b3a5-2319e2ca0e51" providerId="ADAL" clId="{ADA388E2-5A8E-4D2A-88FC-334C57254FCD}" dt="2021-10-14T15:21:11.176" v="16054" actId="20577"/>
          <ac:spMkLst>
            <pc:docMk/>
            <pc:sldMk cId="2068302620" sldId="554"/>
            <ac:spMk id="3" creationId="{F4BD69A1-9E11-48AF-AF56-F32130272FB0}"/>
          </ac:spMkLst>
        </pc:spChg>
        <pc:picChg chg="add mod">
          <ac:chgData name="Enrico Gallinucci" userId="b06146b1-ee5b-4a4c-b3a5-2319e2ca0e51" providerId="ADAL" clId="{ADA388E2-5A8E-4D2A-88FC-334C57254FCD}" dt="2021-10-14T15:21:17.007" v="16055" actId="1076"/>
          <ac:picMkLst>
            <pc:docMk/>
            <pc:sldMk cId="2068302620" sldId="554"/>
            <ac:picMk id="8" creationId="{4E33FD0B-522E-4042-9334-1675C1B688C6}"/>
          </ac:picMkLst>
        </pc:picChg>
        <pc:picChg chg="del">
          <ac:chgData name="Enrico Gallinucci" userId="b06146b1-ee5b-4a4c-b3a5-2319e2ca0e51" providerId="ADAL" clId="{ADA388E2-5A8E-4D2A-88FC-334C57254FCD}" dt="2021-10-14T15:20:46.183" v="16041" actId="478"/>
          <ac:picMkLst>
            <pc:docMk/>
            <pc:sldMk cId="2068302620" sldId="554"/>
            <ac:picMk id="10" creationId="{8054A81C-DA4F-4BF5-B0E4-D2FE06DA29D3}"/>
          </ac:picMkLst>
        </pc:picChg>
      </pc:sldChg>
      <pc:sldChg chg="addSp delSp modSp add mod">
        <pc:chgData name="Enrico Gallinucci" userId="b06146b1-ee5b-4a4c-b3a5-2319e2ca0e51" providerId="ADAL" clId="{ADA388E2-5A8E-4D2A-88FC-334C57254FCD}" dt="2021-10-14T15:43:01.084" v="16320" actId="1036"/>
        <pc:sldMkLst>
          <pc:docMk/>
          <pc:sldMk cId="1025250756" sldId="555"/>
        </pc:sldMkLst>
        <pc:spChg chg="mod">
          <ac:chgData name="Enrico Gallinucci" userId="b06146b1-ee5b-4a4c-b3a5-2319e2ca0e51" providerId="ADAL" clId="{ADA388E2-5A8E-4D2A-88FC-334C57254FCD}" dt="2021-10-14T15:26:48.566" v="16183" actId="20577"/>
          <ac:spMkLst>
            <pc:docMk/>
            <pc:sldMk cId="1025250756" sldId="555"/>
            <ac:spMk id="3" creationId="{F4BD69A1-9E11-48AF-AF56-F32130272FB0}"/>
          </ac:spMkLst>
        </pc:spChg>
        <pc:spChg chg="add mod ord">
          <ac:chgData name="Enrico Gallinucci" userId="b06146b1-ee5b-4a4c-b3a5-2319e2ca0e51" providerId="ADAL" clId="{ADA388E2-5A8E-4D2A-88FC-334C57254FCD}" dt="2021-10-14T15:42:54.352" v="16306" actId="166"/>
          <ac:spMkLst>
            <pc:docMk/>
            <pc:sldMk cId="1025250756" sldId="555"/>
            <ac:spMk id="16" creationId="{C1A8302A-4B95-4718-AEAD-D7335759D24D}"/>
          </ac:spMkLst>
        </pc:spChg>
        <pc:picChg chg="del">
          <ac:chgData name="Enrico Gallinucci" userId="b06146b1-ee5b-4a4c-b3a5-2319e2ca0e51" providerId="ADAL" clId="{ADA388E2-5A8E-4D2A-88FC-334C57254FCD}" dt="2021-10-14T15:25:42.238" v="16105" actId="478"/>
          <ac:picMkLst>
            <pc:docMk/>
            <pc:sldMk cId="1025250756" sldId="555"/>
            <ac:picMk id="8" creationId="{4E33FD0B-522E-4042-9334-1675C1B688C6}"/>
          </ac:picMkLst>
        </pc:picChg>
        <pc:picChg chg="add del mod">
          <ac:chgData name="Enrico Gallinucci" userId="b06146b1-ee5b-4a4c-b3a5-2319e2ca0e51" providerId="ADAL" clId="{ADA388E2-5A8E-4D2A-88FC-334C57254FCD}" dt="2021-10-14T15:42:13.789" v="16293" actId="478"/>
          <ac:picMkLst>
            <pc:docMk/>
            <pc:sldMk cId="1025250756" sldId="555"/>
            <ac:picMk id="9" creationId="{7777E1BB-C660-4A35-B7FE-09D3A44531B0}"/>
          </ac:picMkLst>
        </pc:picChg>
        <pc:picChg chg="add del mod">
          <ac:chgData name="Enrico Gallinucci" userId="b06146b1-ee5b-4a4c-b3a5-2319e2ca0e51" providerId="ADAL" clId="{ADA388E2-5A8E-4D2A-88FC-334C57254FCD}" dt="2021-10-14T15:41:51.174" v="16286" actId="478"/>
          <ac:picMkLst>
            <pc:docMk/>
            <pc:sldMk cId="1025250756" sldId="555"/>
            <ac:picMk id="11" creationId="{33D82745-E918-4D7F-892C-34AD3BF83BB6}"/>
          </ac:picMkLst>
        </pc:picChg>
        <pc:picChg chg="add mod modCrop">
          <ac:chgData name="Enrico Gallinucci" userId="b06146b1-ee5b-4a4c-b3a5-2319e2ca0e51" providerId="ADAL" clId="{ADA388E2-5A8E-4D2A-88FC-334C57254FCD}" dt="2021-10-14T15:42:39.557" v="16298" actId="732"/>
          <ac:picMkLst>
            <pc:docMk/>
            <pc:sldMk cId="1025250756" sldId="555"/>
            <ac:picMk id="19" creationId="{2E4F12E3-7502-4436-96D5-4C4ACBC9BF6E}"/>
          </ac:picMkLst>
        </pc:picChg>
        <pc:picChg chg="add mod">
          <ac:chgData name="Enrico Gallinucci" userId="b06146b1-ee5b-4a4c-b3a5-2319e2ca0e51" providerId="ADAL" clId="{ADA388E2-5A8E-4D2A-88FC-334C57254FCD}" dt="2021-10-14T15:43:01.084" v="16320" actId="1036"/>
          <ac:picMkLst>
            <pc:docMk/>
            <pc:sldMk cId="1025250756" sldId="555"/>
            <ac:picMk id="23" creationId="{1292609A-2473-4278-B68D-86590F816908}"/>
          </ac:picMkLst>
        </pc:picChg>
        <pc:cxnChg chg="add mod ord">
          <ac:chgData name="Enrico Gallinucci" userId="b06146b1-ee5b-4a4c-b3a5-2319e2ca0e51" providerId="ADAL" clId="{ADA388E2-5A8E-4D2A-88FC-334C57254FCD}" dt="2021-10-14T15:42:56.687" v="16307" actId="166"/>
          <ac:cxnSpMkLst>
            <pc:docMk/>
            <pc:sldMk cId="1025250756" sldId="555"/>
            <ac:cxnSpMk id="12" creationId="{B466B765-ACC3-4166-8A98-8FC4A9AE2174}"/>
          </ac:cxnSpMkLst>
        </pc:cxnChg>
      </pc:sldChg>
      <pc:sldChg chg="addSp delSp modSp add mod">
        <pc:chgData name="Enrico Gallinucci" userId="b06146b1-ee5b-4a4c-b3a5-2319e2ca0e51" providerId="ADAL" clId="{ADA388E2-5A8E-4D2A-88FC-334C57254FCD}" dt="2021-10-14T15:43:42.731" v="16337" actId="1076"/>
        <pc:sldMkLst>
          <pc:docMk/>
          <pc:sldMk cId="1742791979" sldId="556"/>
        </pc:sldMkLst>
        <pc:spChg chg="mod">
          <ac:chgData name="Enrico Gallinucci" userId="b06146b1-ee5b-4a4c-b3a5-2319e2ca0e51" providerId="ADAL" clId="{ADA388E2-5A8E-4D2A-88FC-334C57254FCD}" dt="2021-10-14T15:41:28.866" v="16285" actId="6549"/>
          <ac:spMkLst>
            <pc:docMk/>
            <pc:sldMk cId="1742791979" sldId="556"/>
            <ac:spMk id="3" creationId="{F4BD69A1-9E11-48AF-AF56-F32130272FB0}"/>
          </ac:spMkLst>
        </pc:spChg>
        <pc:spChg chg="del">
          <ac:chgData name="Enrico Gallinucci" userId="b06146b1-ee5b-4a4c-b3a5-2319e2ca0e51" providerId="ADAL" clId="{ADA388E2-5A8E-4D2A-88FC-334C57254FCD}" dt="2021-10-14T15:41:15.406" v="16281" actId="478"/>
          <ac:spMkLst>
            <pc:docMk/>
            <pc:sldMk cId="1742791979" sldId="556"/>
            <ac:spMk id="16" creationId="{C1A8302A-4B95-4718-AEAD-D7335759D24D}"/>
          </ac:spMkLst>
        </pc:spChg>
        <pc:picChg chg="del mod">
          <ac:chgData name="Enrico Gallinucci" userId="b06146b1-ee5b-4a4c-b3a5-2319e2ca0e51" providerId="ADAL" clId="{ADA388E2-5A8E-4D2A-88FC-334C57254FCD}" dt="2021-10-14T15:43:09.276" v="16323" actId="478"/>
          <ac:picMkLst>
            <pc:docMk/>
            <pc:sldMk cId="1742791979" sldId="556"/>
            <ac:picMk id="9" creationId="{7777E1BB-C660-4A35-B7FE-09D3A44531B0}"/>
          </ac:picMkLst>
        </pc:picChg>
        <pc:picChg chg="del mod">
          <ac:chgData name="Enrico Gallinucci" userId="b06146b1-ee5b-4a4c-b3a5-2319e2ca0e51" providerId="ADAL" clId="{ADA388E2-5A8E-4D2A-88FC-334C57254FCD}" dt="2021-10-14T15:43:08.933" v="16322" actId="478"/>
          <ac:picMkLst>
            <pc:docMk/>
            <pc:sldMk cId="1742791979" sldId="556"/>
            <ac:picMk id="11" creationId="{33D82745-E918-4D7F-892C-34AD3BF83BB6}"/>
          </ac:picMkLst>
        </pc:picChg>
        <pc:picChg chg="add mod">
          <ac:chgData name="Enrico Gallinucci" userId="b06146b1-ee5b-4a4c-b3a5-2319e2ca0e51" providerId="ADAL" clId="{ADA388E2-5A8E-4D2A-88FC-334C57254FCD}" dt="2021-10-14T15:43:42.731" v="16337" actId="1076"/>
          <ac:picMkLst>
            <pc:docMk/>
            <pc:sldMk cId="1742791979" sldId="556"/>
            <ac:picMk id="15" creationId="{45E1A479-32C4-47DD-AB69-01BC3BF424D9}"/>
          </ac:picMkLst>
        </pc:picChg>
        <pc:picChg chg="add mod">
          <ac:chgData name="Enrico Gallinucci" userId="b06146b1-ee5b-4a4c-b3a5-2319e2ca0e51" providerId="ADAL" clId="{ADA388E2-5A8E-4D2A-88FC-334C57254FCD}" dt="2021-10-14T15:43:41.274" v="16336" actId="1076"/>
          <ac:picMkLst>
            <pc:docMk/>
            <pc:sldMk cId="1742791979" sldId="556"/>
            <ac:picMk id="17" creationId="{50BFED5A-EA87-40CE-8968-BDA53718D36D}"/>
          </ac:picMkLst>
        </pc:picChg>
        <pc:cxnChg chg="mod">
          <ac:chgData name="Enrico Gallinucci" userId="b06146b1-ee5b-4a4c-b3a5-2319e2ca0e51" providerId="ADAL" clId="{ADA388E2-5A8E-4D2A-88FC-334C57254FCD}" dt="2021-10-14T15:43:09.276" v="16323" actId="478"/>
          <ac:cxnSpMkLst>
            <pc:docMk/>
            <pc:sldMk cId="1742791979" sldId="556"/>
            <ac:cxnSpMk id="12" creationId="{B466B765-ACC3-4166-8A98-8FC4A9AE2174}"/>
          </ac:cxnSpMkLst>
        </pc:cxnChg>
        <pc:cxnChg chg="add mod">
          <ac:chgData name="Enrico Gallinucci" userId="b06146b1-ee5b-4a4c-b3a5-2319e2ca0e51" providerId="ADAL" clId="{ADA388E2-5A8E-4D2A-88FC-334C57254FCD}" dt="2021-10-14T15:43:42.731" v="16337" actId="1076"/>
          <ac:cxnSpMkLst>
            <pc:docMk/>
            <pc:sldMk cId="1742791979" sldId="556"/>
            <ac:cxnSpMk id="18" creationId="{42433E3B-55E4-439A-9186-7A517A26F8B4}"/>
          </ac:cxnSpMkLst>
        </pc:cxnChg>
      </pc:sldChg>
      <pc:sldChg chg="addSp delSp modSp add mod">
        <pc:chgData name="Enrico Gallinucci" userId="b06146b1-ee5b-4a4c-b3a5-2319e2ca0e51" providerId="ADAL" clId="{ADA388E2-5A8E-4D2A-88FC-334C57254FCD}" dt="2021-10-14T15:47:58.694" v="16476" actId="20577"/>
        <pc:sldMkLst>
          <pc:docMk/>
          <pc:sldMk cId="2367874903" sldId="557"/>
        </pc:sldMkLst>
        <pc:spChg chg="mod">
          <ac:chgData name="Enrico Gallinucci" userId="b06146b1-ee5b-4a4c-b3a5-2319e2ca0e51" providerId="ADAL" clId="{ADA388E2-5A8E-4D2A-88FC-334C57254FCD}" dt="2021-10-14T15:47:58.694" v="16476" actId="20577"/>
          <ac:spMkLst>
            <pc:docMk/>
            <pc:sldMk cId="2367874903" sldId="557"/>
            <ac:spMk id="3" creationId="{F4BD69A1-9E11-48AF-AF56-F32130272FB0}"/>
          </ac:spMkLst>
        </pc:spChg>
        <pc:picChg chg="add mod">
          <ac:chgData name="Enrico Gallinucci" userId="b06146b1-ee5b-4a4c-b3a5-2319e2ca0e51" providerId="ADAL" clId="{ADA388E2-5A8E-4D2A-88FC-334C57254FCD}" dt="2021-10-14T15:45:01.714" v="16363" actId="1076"/>
          <ac:picMkLst>
            <pc:docMk/>
            <pc:sldMk cId="2367874903" sldId="557"/>
            <ac:picMk id="8" creationId="{CE1843BA-BF5F-43AE-A2FA-26254314AE98}"/>
          </ac:picMkLst>
        </pc:picChg>
        <pc:picChg chg="del">
          <ac:chgData name="Enrico Gallinucci" userId="b06146b1-ee5b-4a4c-b3a5-2319e2ca0e51" providerId="ADAL" clId="{ADA388E2-5A8E-4D2A-88FC-334C57254FCD}" dt="2021-10-14T15:43:55.020" v="16339" actId="478"/>
          <ac:picMkLst>
            <pc:docMk/>
            <pc:sldMk cId="2367874903" sldId="557"/>
            <ac:picMk id="15" creationId="{45E1A479-32C4-47DD-AB69-01BC3BF424D9}"/>
          </ac:picMkLst>
        </pc:picChg>
        <pc:picChg chg="mod">
          <ac:chgData name="Enrico Gallinucci" userId="b06146b1-ee5b-4a4c-b3a5-2319e2ca0e51" providerId="ADAL" clId="{ADA388E2-5A8E-4D2A-88FC-334C57254FCD}" dt="2021-10-14T15:44:49.185" v="16358" actId="1076"/>
          <ac:picMkLst>
            <pc:docMk/>
            <pc:sldMk cId="2367874903" sldId="557"/>
            <ac:picMk id="17" creationId="{50BFED5A-EA87-40CE-8968-BDA53718D36D}"/>
          </ac:picMkLst>
        </pc:picChg>
        <pc:cxnChg chg="mod">
          <ac:chgData name="Enrico Gallinucci" userId="b06146b1-ee5b-4a4c-b3a5-2319e2ca0e51" providerId="ADAL" clId="{ADA388E2-5A8E-4D2A-88FC-334C57254FCD}" dt="2021-10-14T15:45:01.714" v="16363" actId="1076"/>
          <ac:cxnSpMkLst>
            <pc:docMk/>
            <pc:sldMk cId="2367874903" sldId="557"/>
            <ac:cxnSpMk id="12" creationId="{B466B765-ACC3-4166-8A98-8FC4A9AE2174}"/>
          </ac:cxnSpMkLst>
        </pc:cxnChg>
        <pc:cxnChg chg="del mod">
          <ac:chgData name="Enrico Gallinucci" userId="b06146b1-ee5b-4a4c-b3a5-2319e2ca0e51" providerId="ADAL" clId="{ADA388E2-5A8E-4D2A-88FC-334C57254FCD}" dt="2021-10-14T15:44:33.898" v="16347" actId="478"/>
          <ac:cxnSpMkLst>
            <pc:docMk/>
            <pc:sldMk cId="2367874903" sldId="557"/>
            <ac:cxnSpMk id="18" creationId="{42433E3B-55E4-439A-9186-7A517A26F8B4}"/>
          </ac:cxnSpMkLst>
        </pc:cxnChg>
      </pc:sldChg>
      <pc:sldChg chg="addSp delSp modSp add mod">
        <pc:chgData name="Enrico Gallinucci" userId="b06146b1-ee5b-4a4c-b3a5-2319e2ca0e51" providerId="ADAL" clId="{ADA388E2-5A8E-4D2A-88FC-334C57254FCD}" dt="2021-10-14T15:59:59.307" v="17062" actId="1076"/>
        <pc:sldMkLst>
          <pc:docMk/>
          <pc:sldMk cId="990437092" sldId="558"/>
        </pc:sldMkLst>
        <pc:spChg chg="mod">
          <ac:chgData name="Enrico Gallinucci" userId="b06146b1-ee5b-4a4c-b3a5-2319e2ca0e51" providerId="ADAL" clId="{ADA388E2-5A8E-4D2A-88FC-334C57254FCD}" dt="2021-10-14T15:59:53.429" v="17061" actId="20577"/>
          <ac:spMkLst>
            <pc:docMk/>
            <pc:sldMk cId="990437092" sldId="558"/>
            <ac:spMk id="3" creationId="{F4BD69A1-9E11-48AF-AF56-F32130272FB0}"/>
          </ac:spMkLst>
        </pc:spChg>
        <pc:picChg chg="del">
          <ac:chgData name="Enrico Gallinucci" userId="b06146b1-ee5b-4a4c-b3a5-2319e2ca0e51" providerId="ADAL" clId="{ADA388E2-5A8E-4D2A-88FC-334C57254FCD}" dt="2021-10-14T15:50:59.572" v="16478" actId="478"/>
          <ac:picMkLst>
            <pc:docMk/>
            <pc:sldMk cId="990437092" sldId="558"/>
            <ac:picMk id="8" creationId="{CE1843BA-BF5F-43AE-A2FA-26254314AE98}"/>
          </ac:picMkLst>
        </pc:picChg>
        <pc:picChg chg="add mod">
          <ac:chgData name="Enrico Gallinucci" userId="b06146b1-ee5b-4a4c-b3a5-2319e2ca0e51" providerId="ADAL" clId="{ADA388E2-5A8E-4D2A-88FC-334C57254FCD}" dt="2021-10-14T15:59:07.860" v="17045" actId="1076"/>
          <ac:picMkLst>
            <pc:docMk/>
            <pc:sldMk cId="990437092" sldId="558"/>
            <ac:picMk id="9" creationId="{60FFDD0D-4147-442D-BCB1-DFFA208F4834}"/>
          </ac:picMkLst>
        </pc:picChg>
        <pc:picChg chg="add mod">
          <ac:chgData name="Enrico Gallinucci" userId="b06146b1-ee5b-4a4c-b3a5-2319e2ca0e51" providerId="ADAL" clId="{ADA388E2-5A8E-4D2A-88FC-334C57254FCD}" dt="2021-10-14T15:59:59.307" v="17062" actId="1076"/>
          <ac:picMkLst>
            <pc:docMk/>
            <pc:sldMk cId="990437092" sldId="558"/>
            <ac:picMk id="11" creationId="{4C9C95DA-BDFB-40D3-951E-FD543CF68DA2}"/>
          </ac:picMkLst>
        </pc:picChg>
        <pc:picChg chg="del">
          <ac:chgData name="Enrico Gallinucci" userId="b06146b1-ee5b-4a4c-b3a5-2319e2ca0e51" providerId="ADAL" clId="{ADA388E2-5A8E-4D2A-88FC-334C57254FCD}" dt="2021-10-14T15:50:59.572" v="16478" actId="478"/>
          <ac:picMkLst>
            <pc:docMk/>
            <pc:sldMk cId="990437092" sldId="558"/>
            <ac:picMk id="17" creationId="{50BFED5A-EA87-40CE-8968-BDA53718D36D}"/>
          </ac:picMkLst>
        </pc:picChg>
        <pc:cxnChg chg="del mod">
          <ac:chgData name="Enrico Gallinucci" userId="b06146b1-ee5b-4a4c-b3a5-2319e2ca0e51" providerId="ADAL" clId="{ADA388E2-5A8E-4D2A-88FC-334C57254FCD}" dt="2021-10-14T15:50:59.572" v="16478" actId="478"/>
          <ac:cxnSpMkLst>
            <pc:docMk/>
            <pc:sldMk cId="990437092" sldId="558"/>
            <ac:cxnSpMk id="12" creationId="{B466B765-ACC3-4166-8A98-8FC4A9AE2174}"/>
          </ac:cxnSpMkLst>
        </pc:cxnChg>
      </pc:sldChg>
      <pc:sldChg chg="addSp delSp modSp add mod">
        <pc:chgData name="Enrico Gallinucci" userId="b06146b1-ee5b-4a4c-b3a5-2319e2ca0e51" providerId="ADAL" clId="{ADA388E2-5A8E-4D2A-88FC-334C57254FCD}" dt="2021-10-14T16:02:37.123" v="17111" actId="1076"/>
        <pc:sldMkLst>
          <pc:docMk/>
          <pc:sldMk cId="2979360527" sldId="559"/>
        </pc:sldMkLst>
        <pc:spChg chg="mod">
          <ac:chgData name="Enrico Gallinucci" userId="b06146b1-ee5b-4a4c-b3a5-2319e2ca0e51" providerId="ADAL" clId="{ADA388E2-5A8E-4D2A-88FC-334C57254FCD}" dt="2021-10-14T16:01:06.524" v="17096" actId="6549"/>
          <ac:spMkLst>
            <pc:docMk/>
            <pc:sldMk cId="2979360527" sldId="559"/>
            <ac:spMk id="3" creationId="{F4BD69A1-9E11-48AF-AF56-F32130272FB0}"/>
          </ac:spMkLst>
        </pc:spChg>
        <pc:spChg chg="add mod">
          <ac:chgData name="Enrico Gallinucci" userId="b06146b1-ee5b-4a4c-b3a5-2319e2ca0e51" providerId="ADAL" clId="{ADA388E2-5A8E-4D2A-88FC-334C57254FCD}" dt="2021-10-14T16:02:37.123" v="17111" actId="1076"/>
          <ac:spMkLst>
            <pc:docMk/>
            <pc:sldMk cId="2979360527" sldId="559"/>
            <ac:spMk id="13" creationId="{15752331-8595-4D9F-B261-86B09C9F6CFA}"/>
          </ac:spMkLst>
        </pc:spChg>
        <pc:picChg chg="add mod">
          <ac:chgData name="Enrico Gallinucci" userId="b06146b1-ee5b-4a4c-b3a5-2319e2ca0e51" providerId="ADAL" clId="{ADA388E2-5A8E-4D2A-88FC-334C57254FCD}" dt="2021-10-14T16:02:37.123" v="17111" actId="1076"/>
          <ac:picMkLst>
            <pc:docMk/>
            <pc:sldMk cId="2979360527" sldId="559"/>
            <ac:picMk id="8" creationId="{94D2B755-EC67-4E12-8681-FCF163080B76}"/>
          </ac:picMkLst>
        </pc:picChg>
        <pc:picChg chg="del">
          <ac:chgData name="Enrico Gallinucci" userId="b06146b1-ee5b-4a4c-b3a5-2319e2ca0e51" providerId="ADAL" clId="{ADA388E2-5A8E-4D2A-88FC-334C57254FCD}" dt="2021-10-14T16:01:08.635" v="17097" actId="478"/>
          <ac:picMkLst>
            <pc:docMk/>
            <pc:sldMk cId="2979360527" sldId="559"/>
            <ac:picMk id="9" creationId="{60FFDD0D-4147-442D-BCB1-DFFA208F4834}"/>
          </ac:picMkLst>
        </pc:picChg>
        <pc:picChg chg="del">
          <ac:chgData name="Enrico Gallinucci" userId="b06146b1-ee5b-4a4c-b3a5-2319e2ca0e51" providerId="ADAL" clId="{ADA388E2-5A8E-4D2A-88FC-334C57254FCD}" dt="2021-10-14T16:01:09.034" v="17098" actId="478"/>
          <ac:picMkLst>
            <pc:docMk/>
            <pc:sldMk cId="2979360527" sldId="559"/>
            <ac:picMk id="11" creationId="{4C9C95DA-BDFB-40D3-951E-FD543CF68DA2}"/>
          </ac:picMkLst>
        </pc:picChg>
        <pc:picChg chg="add mod">
          <ac:chgData name="Enrico Gallinucci" userId="b06146b1-ee5b-4a4c-b3a5-2319e2ca0e51" providerId="ADAL" clId="{ADA388E2-5A8E-4D2A-88FC-334C57254FCD}" dt="2021-10-14T16:02:37.123" v="17111" actId="1076"/>
          <ac:picMkLst>
            <pc:docMk/>
            <pc:sldMk cId="2979360527" sldId="559"/>
            <ac:picMk id="12" creationId="{CB2B82A6-DB94-47A5-9E5B-F9EDAFEC8DFD}"/>
          </ac:picMkLst>
        </pc:picChg>
        <pc:cxnChg chg="add mod">
          <ac:chgData name="Enrico Gallinucci" userId="b06146b1-ee5b-4a4c-b3a5-2319e2ca0e51" providerId="ADAL" clId="{ADA388E2-5A8E-4D2A-88FC-334C57254FCD}" dt="2021-10-14T16:02:37.123" v="17111" actId="1076"/>
          <ac:cxnSpMkLst>
            <pc:docMk/>
            <pc:sldMk cId="2979360527" sldId="559"/>
            <ac:cxnSpMk id="14" creationId="{C8B45F75-6392-49C0-8A3F-E4A6FC5CAFC4}"/>
          </ac:cxnSpMkLst>
        </pc:cxnChg>
      </pc:sldChg>
      <pc:sldChg chg="addSp modSp new mod">
        <pc:chgData name="Enrico Gallinucci" userId="b06146b1-ee5b-4a4c-b3a5-2319e2ca0e51" providerId="ADAL" clId="{ADA388E2-5A8E-4D2A-88FC-334C57254FCD}" dt="2021-10-18T08:33:16.936" v="19809" actId="1076"/>
        <pc:sldMkLst>
          <pc:docMk/>
          <pc:sldMk cId="1001401530" sldId="560"/>
        </pc:sldMkLst>
        <pc:spChg chg="mod">
          <ac:chgData name="Enrico Gallinucci" userId="b06146b1-ee5b-4a4c-b3a5-2319e2ca0e51" providerId="ADAL" clId="{ADA388E2-5A8E-4D2A-88FC-334C57254FCD}" dt="2021-10-15T10:15:51.778" v="17125" actId="20577"/>
          <ac:spMkLst>
            <pc:docMk/>
            <pc:sldMk cId="1001401530" sldId="560"/>
            <ac:spMk id="2" creationId="{8C52EE9D-DF34-4947-8999-304E18A48693}"/>
          </ac:spMkLst>
        </pc:spChg>
        <pc:spChg chg="mod">
          <ac:chgData name="Enrico Gallinucci" userId="b06146b1-ee5b-4a4c-b3a5-2319e2ca0e51" providerId="ADAL" clId="{ADA388E2-5A8E-4D2A-88FC-334C57254FCD}" dt="2021-10-15T10:18:50.620" v="17390" actId="20577"/>
          <ac:spMkLst>
            <pc:docMk/>
            <pc:sldMk cId="1001401530" sldId="560"/>
            <ac:spMk id="3" creationId="{6C232BD2-1F1D-4937-93AB-738C0173929B}"/>
          </ac:spMkLst>
        </pc:spChg>
        <pc:spChg chg="add mod ord">
          <ac:chgData name="Enrico Gallinucci" userId="b06146b1-ee5b-4a4c-b3a5-2319e2ca0e51" providerId="ADAL" clId="{ADA388E2-5A8E-4D2A-88FC-334C57254FCD}" dt="2021-10-18T08:33:16.936" v="19809" actId="1076"/>
          <ac:spMkLst>
            <pc:docMk/>
            <pc:sldMk cId="1001401530" sldId="560"/>
            <ac:spMk id="11" creationId="{7556D99E-27D9-4125-BDB6-A9B49BEB10DC}"/>
          </ac:spMkLst>
        </pc:spChg>
        <pc:spChg chg="add mod">
          <ac:chgData name="Enrico Gallinucci" userId="b06146b1-ee5b-4a4c-b3a5-2319e2ca0e51" providerId="ADAL" clId="{ADA388E2-5A8E-4D2A-88FC-334C57254FCD}" dt="2021-10-15T10:26:09.750" v="17691" actId="1076"/>
          <ac:spMkLst>
            <pc:docMk/>
            <pc:sldMk cId="1001401530" sldId="560"/>
            <ac:spMk id="14" creationId="{A0E9BF92-ACB6-451D-821A-EC7E146A943F}"/>
          </ac:spMkLst>
        </pc:spChg>
        <pc:spChg chg="add mod">
          <ac:chgData name="Enrico Gallinucci" userId="b06146b1-ee5b-4a4c-b3a5-2319e2ca0e51" providerId="ADAL" clId="{ADA388E2-5A8E-4D2A-88FC-334C57254FCD}" dt="2021-10-15T10:26:14.119" v="17692" actId="1076"/>
          <ac:spMkLst>
            <pc:docMk/>
            <pc:sldMk cId="1001401530" sldId="560"/>
            <ac:spMk id="18" creationId="{A8E65698-0A26-48B3-9A18-14D9F041FEBF}"/>
          </ac:spMkLst>
        </pc:spChg>
        <pc:picChg chg="add mod modCrop">
          <ac:chgData name="Enrico Gallinucci" userId="b06146b1-ee5b-4a4c-b3a5-2319e2ca0e51" providerId="ADAL" clId="{ADA388E2-5A8E-4D2A-88FC-334C57254FCD}" dt="2021-10-15T10:26:09.750" v="17691" actId="1076"/>
          <ac:picMkLst>
            <pc:docMk/>
            <pc:sldMk cId="1001401530" sldId="560"/>
            <ac:picMk id="8" creationId="{849F5910-2D66-437E-B5C7-EE02ECCEC6DB}"/>
          </ac:picMkLst>
        </pc:picChg>
        <pc:picChg chg="add mod">
          <ac:chgData name="Enrico Gallinucci" userId="b06146b1-ee5b-4a4c-b3a5-2319e2ca0e51" providerId="ADAL" clId="{ADA388E2-5A8E-4D2A-88FC-334C57254FCD}" dt="2021-10-15T10:26:14.119" v="17692" actId="1076"/>
          <ac:picMkLst>
            <pc:docMk/>
            <pc:sldMk cId="1001401530" sldId="560"/>
            <ac:picMk id="10" creationId="{91AF2685-88A9-4DC3-811D-EF9BBEF296B1}"/>
          </ac:picMkLst>
        </pc:picChg>
        <pc:picChg chg="add mod">
          <ac:chgData name="Enrico Gallinucci" userId="b06146b1-ee5b-4a4c-b3a5-2319e2ca0e51" providerId="ADAL" clId="{ADA388E2-5A8E-4D2A-88FC-334C57254FCD}" dt="2021-10-15T10:26:09.750" v="17691" actId="1076"/>
          <ac:picMkLst>
            <pc:docMk/>
            <pc:sldMk cId="1001401530" sldId="560"/>
            <ac:picMk id="13" creationId="{A922CA60-1D66-46B1-A497-FB47188D7516}"/>
          </ac:picMkLst>
        </pc:picChg>
        <pc:cxnChg chg="add mod">
          <ac:chgData name="Enrico Gallinucci" userId="b06146b1-ee5b-4a4c-b3a5-2319e2ca0e51" providerId="ADAL" clId="{ADA388E2-5A8E-4D2A-88FC-334C57254FCD}" dt="2021-10-15T10:26:09.750" v="17691" actId="1076"/>
          <ac:cxnSpMkLst>
            <pc:docMk/>
            <pc:sldMk cId="1001401530" sldId="560"/>
            <ac:cxnSpMk id="15" creationId="{E2AC84B0-8CD5-40F2-86DF-D7482764A1B8}"/>
          </ac:cxnSpMkLst>
        </pc:cxnChg>
      </pc:sldChg>
      <pc:sldChg chg="modSp new mod">
        <pc:chgData name="Enrico Gallinucci" userId="b06146b1-ee5b-4a4c-b3a5-2319e2ca0e51" providerId="ADAL" clId="{ADA388E2-5A8E-4D2A-88FC-334C57254FCD}" dt="2021-10-15T10:36:12.719" v="18242" actId="20577"/>
        <pc:sldMkLst>
          <pc:docMk/>
          <pc:sldMk cId="3095114358" sldId="561"/>
        </pc:sldMkLst>
        <pc:spChg chg="mod">
          <ac:chgData name="Enrico Gallinucci" userId="b06146b1-ee5b-4a4c-b3a5-2319e2ca0e51" providerId="ADAL" clId="{ADA388E2-5A8E-4D2A-88FC-334C57254FCD}" dt="2021-10-15T10:36:12.719" v="18242" actId="20577"/>
          <ac:spMkLst>
            <pc:docMk/>
            <pc:sldMk cId="3095114358" sldId="561"/>
            <ac:spMk id="2" creationId="{917B494B-7FDA-4481-A9B1-D627A69566F3}"/>
          </ac:spMkLst>
        </pc:spChg>
        <pc:spChg chg="mod">
          <ac:chgData name="Enrico Gallinucci" userId="b06146b1-ee5b-4a4c-b3a5-2319e2ca0e51" providerId="ADAL" clId="{ADA388E2-5A8E-4D2A-88FC-334C57254FCD}" dt="2021-10-15T10:31:48.590" v="18131" actId="14"/>
          <ac:spMkLst>
            <pc:docMk/>
            <pc:sldMk cId="3095114358" sldId="561"/>
            <ac:spMk id="3" creationId="{59CDE30A-0E8D-446B-83D5-692879473FBD}"/>
          </ac:spMkLst>
        </pc:spChg>
      </pc:sldChg>
      <pc:sldChg chg="modSp add mod">
        <pc:chgData name="Enrico Gallinucci" userId="b06146b1-ee5b-4a4c-b3a5-2319e2ca0e51" providerId="ADAL" clId="{ADA388E2-5A8E-4D2A-88FC-334C57254FCD}" dt="2021-10-15T13:19:23.761" v="18886" actId="20577"/>
        <pc:sldMkLst>
          <pc:docMk/>
          <pc:sldMk cId="192888818" sldId="562"/>
        </pc:sldMkLst>
        <pc:spChg chg="mod">
          <ac:chgData name="Enrico Gallinucci" userId="b06146b1-ee5b-4a4c-b3a5-2319e2ca0e51" providerId="ADAL" clId="{ADA388E2-5A8E-4D2A-88FC-334C57254FCD}" dt="2021-10-15T10:36:17.991" v="18254" actId="20577"/>
          <ac:spMkLst>
            <pc:docMk/>
            <pc:sldMk cId="192888818" sldId="562"/>
            <ac:spMk id="2" creationId="{917B494B-7FDA-4481-A9B1-D627A69566F3}"/>
          </ac:spMkLst>
        </pc:spChg>
        <pc:spChg chg="mod">
          <ac:chgData name="Enrico Gallinucci" userId="b06146b1-ee5b-4a4c-b3a5-2319e2ca0e51" providerId="ADAL" clId="{ADA388E2-5A8E-4D2A-88FC-334C57254FCD}" dt="2021-10-15T13:19:23.761" v="18886" actId="20577"/>
          <ac:spMkLst>
            <pc:docMk/>
            <pc:sldMk cId="192888818" sldId="562"/>
            <ac:spMk id="3" creationId="{59CDE30A-0E8D-446B-83D5-692879473FBD}"/>
          </ac:spMkLst>
        </pc:spChg>
      </pc:sldChg>
      <pc:sldChg chg="modSp add mod">
        <pc:chgData name="Enrico Gallinucci" userId="b06146b1-ee5b-4a4c-b3a5-2319e2ca0e51" providerId="ADAL" clId="{ADA388E2-5A8E-4D2A-88FC-334C57254FCD}" dt="2021-10-18T08:18:33.522" v="19603" actId="20577"/>
        <pc:sldMkLst>
          <pc:docMk/>
          <pc:sldMk cId="183844474" sldId="563"/>
        </pc:sldMkLst>
        <pc:spChg chg="mod">
          <ac:chgData name="Enrico Gallinucci" userId="b06146b1-ee5b-4a4c-b3a5-2319e2ca0e51" providerId="ADAL" clId="{ADA388E2-5A8E-4D2A-88FC-334C57254FCD}" dt="2021-10-15T13:19:30" v="18896" actId="20577"/>
          <ac:spMkLst>
            <pc:docMk/>
            <pc:sldMk cId="183844474" sldId="563"/>
            <ac:spMk id="2" creationId="{917B494B-7FDA-4481-A9B1-D627A69566F3}"/>
          </ac:spMkLst>
        </pc:spChg>
        <pc:spChg chg="mod">
          <ac:chgData name="Enrico Gallinucci" userId="b06146b1-ee5b-4a4c-b3a5-2319e2ca0e51" providerId="ADAL" clId="{ADA388E2-5A8E-4D2A-88FC-334C57254FCD}" dt="2021-10-18T08:18:33.522" v="19603" actId="20577"/>
          <ac:spMkLst>
            <pc:docMk/>
            <pc:sldMk cId="183844474" sldId="563"/>
            <ac:spMk id="3" creationId="{59CDE30A-0E8D-446B-83D5-692879473FBD}"/>
          </ac:spMkLst>
        </pc:spChg>
      </pc:sldChg>
      <pc:sldChg chg="addSp modSp add mod">
        <pc:chgData name="Enrico Gallinucci" userId="b06146b1-ee5b-4a4c-b3a5-2319e2ca0e51" providerId="ADAL" clId="{ADA388E2-5A8E-4D2A-88FC-334C57254FCD}" dt="2021-10-18T08:43:43.743" v="20254" actId="20577"/>
        <pc:sldMkLst>
          <pc:docMk/>
          <pc:sldMk cId="3510487845" sldId="564"/>
        </pc:sldMkLst>
        <pc:spChg chg="mod">
          <ac:chgData name="Enrico Gallinucci" userId="b06146b1-ee5b-4a4c-b3a5-2319e2ca0e51" providerId="ADAL" clId="{ADA388E2-5A8E-4D2A-88FC-334C57254FCD}" dt="2021-10-18T08:43:43.743" v="20254" actId="20577"/>
          <ac:spMkLst>
            <pc:docMk/>
            <pc:sldMk cId="3510487845" sldId="564"/>
            <ac:spMk id="2" creationId="{917B494B-7FDA-4481-A9B1-D627A69566F3}"/>
          </ac:spMkLst>
        </pc:spChg>
        <pc:spChg chg="mod">
          <ac:chgData name="Enrico Gallinucci" userId="b06146b1-ee5b-4a4c-b3a5-2319e2ca0e51" providerId="ADAL" clId="{ADA388E2-5A8E-4D2A-88FC-334C57254FCD}" dt="2021-10-18T08:37:02.902" v="20002" actId="20577"/>
          <ac:spMkLst>
            <pc:docMk/>
            <pc:sldMk cId="3510487845" sldId="564"/>
            <ac:spMk id="3" creationId="{59CDE30A-0E8D-446B-83D5-692879473FBD}"/>
          </ac:spMkLst>
        </pc:spChg>
        <pc:spChg chg="add mod">
          <ac:chgData name="Enrico Gallinucci" userId="b06146b1-ee5b-4a4c-b3a5-2319e2ca0e51" providerId="ADAL" clId="{ADA388E2-5A8E-4D2A-88FC-334C57254FCD}" dt="2021-10-18T08:35:25.974" v="19944" actId="1076"/>
          <ac:spMkLst>
            <pc:docMk/>
            <pc:sldMk cId="3510487845" sldId="564"/>
            <ac:spMk id="9" creationId="{7754C6B0-F045-4246-A607-615DA2C104D8}"/>
          </ac:spMkLst>
        </pc:spChg>
        <pc:spChg chg="add mod">
          <ac:chgData name="Enrico Gallinucci" userId="b06146b1-ee5b-4a4c-b3a5-2319e2ca0e51" providerId="ADAL" clId="{ADA388E2-5A8E-4D2A-88FC-334C57254FCD}" dt="2021-10-18T08:35:42.283" v="19947" actId="113"/>
          <ac:spMkLst>
            <pc:docMk/>
            <pc:sldMk cId="3510487845" sldId="564"/>
            <ac:spMk id="11" creationId="{1C766658-9738-443F-97DC-4FE399AB33F9}"/>
          </ac:spMkLst>
        </pc:spChg>
        <pc:picChg chg="add mod">
          <ac:chgData name="Enrico Gallinucci" userId="b06146b1-ee5b-4a4c-b3a5-2319e2ca0e51" providerId="ADAL" clId="{ADA388E2-5A8E-4D2A-88FC-334C57254FCD}" dt="2021-10-18T08:35:25.974" v="19944" actId="1076"/>
          <ac:picMkLst>
            <pc:docMk/>
            <pc:sldMk cId="3510487845" sldId="564"/>
            <ac:picMk id="8" creationId="{B1AF75D2-48EA-4E39-9465-A4538B6DBB35}"/>
          </ac:picMkLst>
        </pc:picChg>
        <pc:cxnChg chg="add mod">
          <ac:chgData name="Enrico Gallinucci" userId="b06146b1-ee5b-4a4c-b3a5-2319e2ca0e51" providerId="ADAL" clId="{ADA388E2-5A8E-4D2A-88FC-334C57254FCD}" dt="2021-10-18T08:35:30.501" v="19945" actId="1076"/>
          <ac:cxnSpMkLst>
            <pc:docMk/>
            <pc:sldMk cId="3510487845" sldId="564"/>
            <ac:cxnSpMk id="10" creationId="{1E014CDB-A275-4CF9-AFF8-67AC11048B17}"/>
          </ac:cxnSpMkLst>
        </pc:cxnChg>
      </pc:sldChg>
      <pc:sldChg chg="addSp delSp modSp add mod">
        <pc:chgData name="Enrico Gallinucci" userId="b06146b1-ee5b-4a4c-b3a5-2319e2ca0e51" providerId="ADAL" clId="{ADA388E2-5A8E-4D2A-88FC-334C57254FCD}" dt="2021-10-18T08:43:46.861" v="20255"/>
        <pc:sldMkLst>
          <pc:docMk/>
          <pc:sldMk cId="3906297103" sldId="565"/>
        </pc:sldMkLst>
        <pc:spChg chg="mod">
          <ac:chgData name="Enrico Gallinucci" userId="b06146b1-ee5b-4a4c-b3a5-2319e2ca0e51" providerId="ADAL" clId="{ADA388E2-5A8E-4D2A-88FC-334C57254FCD}" dt="2021-10-18T08:43:46.861" v="20255"/>
          <ac:spMkLst>
            <pc:docMk/>
            <pc:sldMk cId="3906297103" sldId="565"/>
            <ac:spMk id="2" creationId="{917B494B-7FDA-4481-A9B1-D627A69566F3}"/>
          </ac:spMkLst>
        </pc:spChg>
        <pc:spChg chg="mod">
          <ac:chgData name="Enrico Gallinucci" userId="b06146b1-ee5b-4a4c-b3a5-2319e2ca0e51" providerId="ADAL" clId="{ADA388E2-5A8E-4D2A-88FC-334C57254FCD}" dt="2021-10-18T08:39:04.077" v="20111" actId="20577"/>
          <ac:spMkLst>
            <pc:docMk/>
            <pc:sldMk cId="3906297103" sldId="565"/>
            <ac:spMk id="3" creationId="{59CDE30A-0E8D-446B-83D5-692879473FBD}"/>
          </ac:spMkLst>
        </pc:spChg>
        <pc:spChg chg="mod ord">
          <ac:chgData name="Enrico Gallinucci" userId="b06146b1-ee5b-4a4c-b3a5-2319e2ca0e51" providerId="ADAL" clId="{ADA388E2-5A8E-4D2A-88FC-334C57254FCD}" dt="2021-10-18T08:43:33.272" v="20248" actId="1076"/>
          <ac:spMkLst>
            <pc:docMk/>
            <pc:sldMk cId="3906297103" sldId="565"/>
            <ac:spMk id="9" creationId="{7754C6B0-F045-4246-A607-615DA2C104D8}"/>
          </ac:spMkLst>
        </pc:spChg>
        <pc:spChg chg="mod">
          <ac:chgData name="Enrico Gallinucci" userId="b06146b1-ee5b-4a4c-b3a5-2319e2ca0e51" providerId="ADAL" clId="{ADA388E2-5A8E-4D2A-88FC-334C57254FCD}" dt="2021-10-18T08:43:33.272" v="20248" actId="1076"/>
          <ac:spMkLst>
            <pc:docMk/>
            <pc:sldMk cId="3906297103" sldId="565"/>
            <ac:spMk id="11" creationId="{1C766658-9738-443F-97DC-4FE399AB33F9}"/>
          </ac:spMkLst>
        </pc:spChg>
        <pc:picChg chg="del">
          <ac:chgData name="Enrico Gallinucci" userId="b06146b1-ee5b-4a4c-b3a5-2319e2ca0e51" providerId="ADAL" clId="{ADA388E2-5A8E-4D2A-88FC-334C57254FCD}" dt="2021-10-18T08:41:04.467" v="20112" actId="478"/>
          <ac:picMkLst>
            <pc:docMk/>
            <pc:sldMk cId="3906297103" sldId="565"/>
            <ac:picMk id="8" creationId="{B1AF75D2-48EA-4E39-9465-A4538B6DBB35}"/>
          </ac:picMkLst>
        </pc:picChg>
        <pc:picChg chg="add mod">
          <ac:chgData name="Enrico Gallinucci" userId="b06146b1-ee5b-4a4c-b3a5-2319e2ca0e51" providerId="ADAL" clId="{ADA388E2-5A8E-4D2A-88FC-334C57254FCD}" dt="2021-10-18T08:43:33.272" v="20248" actId="1076"/>
          <ac:picMkLst>
            <pc:docMk/>
            <pc:sldMk cId="3906297103" sldId="565"/>
            <ac:picMk id="12" creationId="{BCFA7CAF-9CB9-4F32-A788-0AD012F65CFB}"/>
          </ac:picMkLst>
        </pc:picChg>
        <pc:cxnChg chg="mod ord">
          <ac:chgData name="Enrico Gallinucci" userId="b06146b1-ee5b-4a4c-b3a5-2319e2ca0e51" providerId="ADAL" clId="{ADA388E2-5A8E-4D2A-88FC-334C57254FCD}" dt="2021-10-18T08:43:33.272" v="20248" actId="1076"/>
          <ac:cxnSpMkLst>
            <pc:docMk/>
            <pc:sldMk cId="3906297103" sldId="565"/>
            <ac:cxnSpMk id="10" creationId="{1E014CDB-A275-4CF9-AFF8-67AC11048B17}"/>
          </ac:cxnSpMkLst>
        </pc:cxnChg>
      </pc:sldChg>
      <pc:sldChg chg="modSp new mod">
        <pc:chgData name="Enrico Gallinucci" userId="b06146b1-ee5b-4a4c-b3a5-2319e2ca0e51" providerId="ADAL" clId="{ADA388E2-5A8E-4D2A-88FC-334C57254FCD}" dt="2021-10-18T08:52:43.162" v="20708" actId="20577"/>
        <pc:sldMkLst>
          <pc:docMk/>
          <pc:sldMk cId="3158126468" sldId="566"/>
        </pc:sldMkLst>
        <pc:spChg chg="mod">
          <ac:chgData name="Enrico Gallinucci" userId="b06146b1-ee5b-4a4c-b3a5-2319e2ca0e51" providerId="ADAL" clId="{ADA388E2-5A8E-4D2A-88FC-334C57254FCD}" dt="2021-10-18T08:43:52.104" v="20257"/>
          <ac:spMkLst>
            <pc:docMk/>
            <pc:sldMk cId="3158126468" sldId="566"/>
            <ac:spMk id="2" creationId="{4A02C00F-23B0-49E3-8806-7F631E6B5D60}"/>
          </ac:spMkLst>
        </pc:spChg>
        <pc:spChg chg="mod">
          <ac:chgData name="Enrico Gallinucci" userId="b06146b1-ee5b-4a4c-b3a5-2319e2ca0e51" providerId="ADAL" clId="{ADA388E2-5A8E-4D2A-88FC-334C57254FCD}" dt="2021-10-18T08:52:43.162" v="20708" actId="20577"/>
          <ac:spMkLst>
            <pc:docMk/>
            <pc:sldMk cId="3158126468" sldId="566"/>
            <ac:spMk id="3" creationId="{31B93A9D-64C0-4948-AFE5-E5D2840ABDC9}"/>
          </ac:spMkLst>
        </pc:spChg>
      </pc:sldChg>
      <pc:sldChg chg="addSp delSp modSp add mod">
        <pc:chgData name="Enrico Gallinucci" userId="b06146b1-ee5b-4a4c-b3a5-2319e2ca0e51" providerId="ADAL" clId="{ADA388E2-5A8E-4D2A-88FC-334C57254FCD}" dt="2021-10-18T09:19:39.842" v="20873" actId="1076"/>
        <pc:sldMkLst>
          <pc:docMk/>
          <pc:sldMk cId="3131617618" sldId="567"/>
        </pc:sldMkLst>
        <pc:spChg chg="mod">
          <ac:chgData name="Enrico Gallinucci" userId="b06146b1-ee5b-4a4c-b3a5-2319e2ca0e51" providerId="ADAL" clId="{ADA388E2-5A8E-4D2A-88FC-334C57254FCD}" dt="2021-10-18T09:19:24.797" v="20872" actId="20577"/>
          <ac:spMkLst>
            <pc:docMk/>
            <pc:sldMk cId="3131617618" sldId="567"/>
            <ac:spMk id="3" creationId="{F4BD69A1-9E11-48AF-AF56-F32130272FB0}"/>
          </ac:spMkLst>
        </pc:spChg>
        <pc:spChg chg="add mod">
          <ac:chgData name="Enrico Gallinucci" userId="b06146b1-ee5b-4a4c-b3a5-2319e2ca0e51" providerId="ADAL" clId="{ADA388E2-5A8E-4D2A-88FC-334C57254FCD}" dt="2021-10-18T09:19:39.842" v="20873" actId="1076"/>
          <ac:spMkLst>
            <pc:docMk/>
            <pc:sldMk cId="3131617618" sldId="567"/>
            <ac:spMk id="10" creationId="{6A75DD9A-EE37-4DC5-89AD-20EEB7428716}"/>
          </ac:spMkLst>
        </pc:spChg>
        <pc:picChg chg="del">
          <ac:chgData name="Enrico Gallinucci" userId="b06146b1-ee5b-4a4c-b3a5-2319e2ca0e51" providerId="ADAL" clId="{ADA388E2-5A8E-4D2A-88FC-334C57254FCD}" dt="2021-10-18T09:18:51.885" v="20813" actId="478"/>
          <ac:picMkLst>
            <pc:docMk/>
            <pc:sldMk cId="3131617618" sldId="567"/>
            <ac:picMk id="8" creationId="{4E33FD0B-522E-4042-9334-1675C1B688C6}"/>
          </ac:picMkLst>
        </pc:picChg>
        <pc:picChg chg="add mod">
          <ac:chgData name="Enrico Gallinucci" userId="b06146b1-ee5b-4a4c-b3a5-2319e2ca0e51" providerId="ADAL" clId="{ADA388E2-5A8E-4D2A-88FC-334C57254FCD}" dt="2021-10-18T09:19:39.842" v="20873" actId="1076"/>
          <ac:picMkLst>
            <pc:docMk/>
            <pc:sldMk cId="3131617618" sldId="567"/>
            <ac:picMk id="9" creationId="{203BBE65-AA3D-4998-B1A2-40E6EE4403F2}"/>
          </ac:picMkLst>
        </pc:picChg>
      </pc:sldChg>
      <pc:sldChg chg="modSp add del mod">
        <pc:chgData name="Enrico Gallinucci" userId="b06146b1-ee5b-4a4c-b3a5-2319e2ca0e51" providerId="ADAL" clId="{ADA388E2-5A8E-4D2A-88FC-334C57254FCD}" dt="2021-10-18T10:29:25.584" v="21548" actId="47"/>
        <pc:sldMkLst>
          <pc:docMk/>
          <pc:sldMk cId="1540579694" sldId="568"/>
        </pc:sldMkLst>
        <pc:spChg chg="mod">
          <ac:chgData name="Enrico Gallinucci" userId="b06146b1-ee5b-4a4c-b3a5-2319e2ca0e51" providerId="ADAL" clId="{ADA388E2-5A8E-4D2A-88FC-334C57254FCD}" dt="2021-10-18T09:54:51.516" v="20918" actId="20577"/>
          <ac:spMkLst>
            <pc:docMk/>
            <pc:sldMk cId="1540579694" sldId="568"/>
            <ac:spMk id="2" creationId="{3CE543D0-1791-41A5-B7D1-6311B416F84E}"/>
          </ac:spMkLst>
        </pc:spChg>
        <pc:spChg chg="mod">
          <ac:chgData name="Enrico Gallinucci" userId="b06146b1-ee5b-4a4c-b3a5-2319e2ca0e51" providerId="ADAL" clId="{ADA388E2-5A8E-4D2A-88FC-334C57254FCD}" dt="2021-10-18T09:58:40.374" v="21197" actId="20577"/>
          <ac:spMkLst>
            <pc:docMk/>
            <pc:sldMk cId="1540579694" sldId="568"/>
            <ac:spMk id="3" creationId="{9DC36961-587B-49F7-9DA1-486FAA9E5070}"/>
          </ac:spMkLst>
        </pc:spChg>
      </pc:sldChg>
      <pc:sldChg chg="modSp add mod">
        <pc:chgData name="Enrico Gallinucci" userId="b06146b1-ee5b-4a4c-b3a5-2319e2ca0e51" providerId="ADAL" clId="{ADA388E2-5A8E-4D2A-88FC-334C57254FCD}" dt="2021-10-18T10:37:15.137" v="21743" actId="20577"/>
        <pc:sldMkLst>
          <pc:docMk/>
          <pc:sldMk cId="3935585589" sldId="569"/>
        </pc:sldMkLst>
        <pc:spChg chg="mod">
          <ac:chgData name="Enrico Gallinucci" userId="b06146b1-ee5b-4a4c-b3a5-2319e2ca0e51" providerId="ADAL" clId="{ADA388E2-5A8E-4D2A-88FC-334C57254FCD}" dt="2021-10-18T09:59:24.028" v="21236" actId="20577"/>
          <ac:spMkLst>
            <pc:docMk/>
            <pc:sldMk cId="3935585589" sldId="569"/>
            <ac:spMk id="2" creationId="{E17E6BD1-4054-4F39-8959-EC205D4E6A92}"/>
          </ac:spMkLst>
        </pc:spChg>
        <pc:spChg chg="mod">
          <ac:chgData name="Enrico Gallinucci" userId="b06146b1-ee5b-4a4c-b3a5-2319e2ca0e51" providerId="ADAL" clId="{ADA388E2-5A8E-4D2A-88FC-334C57254FCD}" dt="2021-10-18T10:37:15.137" v="21743" actId="20577"/>
          <ac:spMkLst>
            <pc:docMk/>
            <pc:sldMk cId="3935585589" sldId="569"/>
            <ac:spMk id="3" creationId="{9D10144B-3A93-4C61-918C-C531D59E8CDC}"/>
          </ac:spMkLst>
        </pc:spChg>
      </pc:sldChg>
      <pc:sldChg chg="modSp add mod">
        <pc:chgData name="Enrico Gallinucci" userId="b06146b1-ee5b-4a4c-b3a5-2319e2ca0e51" providerId="ADAL" clId="{ADA388E2-5A8E-4D2A-88FC-334C57254FCD}" dt="2021-11-12T16:44:20.027" v="24103" actId="20577"/>
        <pc:sldMkLst>
          <pc:docMk/>
          <pc:sldMk cId="3976813203" sldId="570"/>
        </pc:sldMkLst>
        <pc:spChg chg="mod">
          <ac:chgData name="Enrico Gallinucci" userId="b06146b1-ee5b-4a4c-b3a5-2319e2ca0e51" providerId="ADAL" clId="{ADA388E2-5A8E-4D2A-88FC-334C57254FCD}" dt="2021-10-18T10:29:28.185" v="21550" actId="20577"/>
          <ac:spMkLst>
            <pc:docMk/>
            <pc:sldMk cId="3976813203" sldId="570"/>
            <ac:spMk id="2" creationId="{3CE543D0-1791-41A5-B7D1-6311B416F84E}"/>
          </ac:spMkLst>
        </pc:spChg>
        <pc:spChg chg="mod">
          <ac:chgData name="Enrico Gallinucci" userId="b06146b1-ee5b-4a4c-b3a5-2319e2ca0e51" providerId="ADAL" clId="{ADA388E2-5A8E-4D2A-88FC-334C57254FCD}" dt="2021-11-12T16:44:20.027" v="24103" actId="20577"/>
          <ac:spMkLst>
            <pc:docMk/>
            <pc:sldMk cId="3976813203" sldId="570"/>
            <ac:spMk id="3" creationId="{9DC36961-587B-49F7-9DA1-486FAA9E5070}"/>
          </ac:spMkLst>
        </pc:spChg>
      </pc:sldChg>
      <pc:sldChg chg="modSp add mod">
        <pc:chgData name="Enrico Gallinucci" userId="b06146b1-ee5b-4a4c-b3a5-2319e2ca0e51" providerId="ADAL" clId="{ADA388E2-5A8E-4D2A-88FC-334C57254FCD}" dt="2021-10-18T10:52:48.167" v="22192" actId="242"/>
        <pc:sldMkLst>
          <pc:docMk/>
          <pc:sldMk cId="864539656" sldId="571"/>
        </pc:sldMkLst>
        <pc:spChg chg="mod">
          <ac:chgData name="Enrico Gallinucci" userId="b06146b1-ee5b-4a4c-b3a5-2319e2ca0e51" providerId="ADAL" clId="{ADA388E2-5A8E-4D2A-88FC-334C57254FCD}" dt="2021-10-18T10:29:54.442" v="21553" actId="20577"/>
          <ac:spMkLst>
            <pc:docMk/>
            <pc:sldMk cId="864539656" sldId="571"/>
            <ac:spMk id="2" creationId="{3CE543D0-1791-41A5-B7D1-6311B416F84E}"/>
          </ac:spMkLst>
        </pc:spChg>
        <pc:spChg chg="mod">
          <ac:chgData name="Enrico Gallinucci" userId="b06146b1-ee5b-4a4c-b3a5-2319e2ca0e51" providerId="ADAL" clId="{ADA388E2-5A8E-4D2A-88FC-334C57254FCD}" dt="2021-10-18T10:52:48.167" v="22192" actId="242"/>
          <ac:spMkLst>
            <pc:docMk/>
            <pc:sldMk cId="864539656" sldId="571"/>
            <ac:spMk id="3" creationId="{9DC36961-587B-49F7-9DA1-486FAA9E5070}"/>
          </ac:spMkLst>
        </pc:spChg>
      </pc:sldChg>
      <pc:sldChg chg="modSp new del mod">
        <pc:chgData name="Enrico Gallinucci" userId="b06146b1-ee5b-4a4c-b3a5-2319e2ca0e51" providerId="ADAL" clId="{ADA388E2-5A8E-4D2A-88FC-334C57254FCD}" dt="2021-10-18T16:01:53.906" v="22803" actId="47"/>
        <pc:sldMkLst>
          <pc:docMk/>
          <pc:sldMk cId="2691661230" sldId="572"/>
        </pc:sldMkLst>
        <pc:spChg chg="mod">
          <ac:chgData name="Enrico Gallinucci" userId="b06146b1-ee5b-4a4c-b3a5-2319e2ca0e51" providerId="ADAL" clId="{ADA388E2-5A8E-4D2A-88FC-334C57254FCD}" dt="2021-10-18T10:58:53.078" v="22224" actId="20577"/>
          <ac:spMkLst>
            <pc:docMk/>
            <pc:sldMk cId="2691661230" sldId="572"/>
            <ac:spMk id="3" creationId="{F4CFF788-0BC5-4636-8387-90D3A608630B}"/>
          </ac:spMkLst>
        </pc:spChg>
      </pc:sldChg>
      <pc:sldChg chg="modSp new mod ord modShow">
        <pc:chgData name="Enrico Gallinucci" userId="b06146b1-ee5b-4a4c-b3a5-2319e2ca0e51" providerId="ADAL" clId="{ADA388E2-5A8E-4D2A-88FC-334C57254FCD}" dt="2021-11-15T10:09:53.934" v="24111" actId="729"/>
        <pc:sldMkLst>
          <pc:docMk/>
          <pc:sldMk cId="215799285" sldId="573"/>
        </pc:sldMkLst>
        <pc:spChg chg="mod">
          <ac:chgData name="Enrico Gallinucci" userId="b06146b1-ee5b-4a4c-b3a5-2319e2ca0e51" providerId="ADAL" clId="{ADA388E2-5A8E-4D2A-88FC-334C57254FCD}" dt="2021-10-18T10:59:07.569" v="22272" actId="20577"/>
          <ac:spMkLst>
            <pc:docMk/>
            <pc:sldMk cId="215799285" sldId="573"/>
            <ac:spMk id="3" creationId="{03B00748-0584-4EA3-B80E-F14C22E5984E}"/>
          </ac:spMkLst>
        </pc:spChg>
      </pc:sldChg>
      <pc:sldChg chg="modSp new mod ord">
        <pc:chgData name="Enrico Gallinucci" userId="b06146b1-ee5b-4a4c-b3a5-2319e2ca0e51" providerId="ADAL" clId="{ADA388E2-5A8E-4D2A-88FC-334C57254FCD}" dt="2021-10-18T15:48:16.960" v="22593"/>
        <pc:sldMkLst>
          <pc:docMk/>
          <pc:sldMk cId="3670055999" sldId="574"/>
        </pc:sldMkLst>
        <pc:spChg chg="mod">
          <ac:chgData name="Enrico Gallinucci" userId="b06146b1-ee5b-4a4c-b3a5-2319e2ca0e51" providerId="ADAL" clId="{ADA388E2-5A8E-4D2A-88FC-334C57254FCD}" dt="2021-10-18T13:50:01.518" v="22536" actId="20577"/>
          <ac:spMkLst>
            <pc:docMk/>
            <pc:sldMk cId="3670055999" sldId="574"/>
            <ac:spMk id="2" creationId="{EF3BFB11-5046-4A4C-A993-A3D6584A0DEA}"/>
          </ac:spMkLst>
        </pc:spChg>
        <pc:spChg chg="mod">
          <ac:chgData name="Enrico Gallinucci" userId="b06146b1-ee5b-4a4c-b3a5-2319e2ca0e51" providerId="ADAL" clId="{ADA388E2-5A8E-4D2A-88FC-334C57254FCD}" dt="2021-10-18T15:48:08.881" v="22591" actId="20577"/>
          <ac:spMkLst>
            <pc:docMk/>
            <pc:sldMk cId="3670055999" sldId="574"/>
            <ac:spMk id="3" creationId="{783E4B80-20AF-4F2B-90C9-DC0B154DD206}"/>
          </ac:spMkLst>
        </pc:spChg>
      </pc:sldChg>
      <pc:sldChg chg="modSp add mod">
        <pc:chgData name="Enrico Gallinucci" userId="b06146b1-ee5b-4a4c-b3a5-2319e2ca0e51" providerId="ADAL" clId="{ADA388E2-5A8E-4D2A-88FC-334C57254FCD}" dt="2021-10-18T16:03:21.466" v="22813" actId="20577"/>
        <pc:sldMkLst>
          <pc:docMk/>
          <pc:sldMk cId="2275741952" sldId="575"/>
        </pc:sldMkLst>
        <pc:spChg chg="mod">
          <ac:chgData name="Enrico Gallinucci" userId="b06146b1-ee5b-4a4c-b3a5-2319e2ca0e51" providerId="ADAL" clId="{ADA388E2-5A8E-4D2A-88FC-334C57254FCD}" dt="2021-10-18T16:03:21.466" v="22813" actId="20577"/>
          <ac:spMkLst>
            <pc:docMk/>
            <pc:sldMk cId="2275741952" sldId="575"/>
            <ac:spMk id="3" creationId="{783E4B80-20AF-4F2B-90C9-DC0B154DD206}"/>
          </ac:spMkLst>
        </pc:spChg>
      </pc:sldChg>
      <pc:sldChg chg="modSp new mod">
        <pc:chgData name="Enrico Gallinucci" userId="b06146b1-ee5b-4a4c-b3a5-2319e2ca0e51" providerId="ADAL" clId="{ADA388E2-5A8E-4D2A-88FC-334C57254FCD}" dt="2021-10-18T16:01:10.413" v="22766" actId="20577"/>
        <pc:sldMkLst>
          <pc:docMk/>
          <pc:sldMk cId="4125305457" sldId="576"/>
        </pc:sldMkLst>
        <pc:spChg chg="mod">
          <ac:chgData name="Enrico Gallinucci" userId="b06146b1-ee5b-4a4c-b3a5-2319e2ca0e51" providerId="ADAL" clId="{ADA388E2-5A8E-4D2A-88FC-334C57254FCD}" dt="2021-10-18T16:01:10.413" v="22766" actId="20577"/>
          <ac:spMkLst>
            <pc:docMk/>
            <pc:sldMk cId="4125305457" sldId="576"/>
            <ac:spMk id="3" creationId="{C0DF8B6C-78A5-4547-9037-1AEB181F0E52}"/>
          </ac:spMkLst>
        </pc:spChg>
      </pc:sldChg>
      <pc:sldChg chg="modSp new mod">
        <pc:chgData name="Enrico Gallinucci" userId="b06146b1-ee5b-4a4c-b3a5-2319e2ca0e51" providerId="ADAL" clId="{ADA388E2-5A8E-4D2A-88FC-334C57254FCD}" dt="2021-10-18T16:01:16.046" v="22789" actId="20577"/>
        <pc:sldMkLst>
          <pc:docMk/>
          <pc:sldMk cId="3311068817" sldId="577"/>
        </pc:sldMkLst>
        <pc:spChg chg="mod">
          <ac:chgData name="Enrico Gallinucci" userId="b06146b1-ee5b-4a4c-b3a5-2319e2ca0e51" providerId="ADAL" clId="{ADA388E2-5A8E-4D2A-88FC-334C57254FCD}" dt="2021-10-18T16:01:16.046" v="22789" actId="20577"/>
          <ac:spMkLst>
            <pc:docMk/>
            <pc:sldMk cId="3311068817" sldId="577"/>
            <ac:spMk id="3" creationId="{4D1CC069-67C8-4C96-918A-E5A5EA0F65F7}"/>
          </ac:spMkLst>
        </pc:spChg>
      </pc:sldChg>
      <pc:sldChg chg="modSp new del mod">
        <pc:chgData name="Enrico Gallinucci" userId="b06146b1-ee5b-4a4c-b3a5-2319e2ca0e51" providerId="ADAL" clId="{ADA388E2-5A8E-4D2A-88FC-334C57254FCD}" dt="2021-11-15T10:09:46.695" v="24109" actId="47"/>
        <pc:sldMkLst>
          <pc:docMk/>
          <pc:sldMk cId="578901536" sldId="578"/>
        </pc:sldMkLst>
        <pc:spChg chg="mod">
          <ac:chgData name="Enrico Gallinucci" userId="b06146b1-ee5b-4a4c-b3a5-2319e2ca0e51" providerId="ADAL" clId="{ADA388E2-5A8E-4D2A-88FC-334C57254FCD}" dt="2021-10-18T16:01:51.161" v="22802" actId="20577"/>
          <ac:spMkLst>
            <pc:docMk/>
            <pc:sldMk cId="578901536" sldId="578"/>
            <ac:spMk id="3" creationId="{66ACFFA8-8442-45D7-9C6A-EDBFEEF97589}"/>
          </ac:spMkLst>
        </pc:spChg>
      </pc:sldChg>
      <pc:sldChg chg="addSp delSp modSp add mod ord">
        <pc:chgData name="Enrico Gallinucci" userId="b06146b1-ee5b-4a4c-b3a5-2319e2ca0e51" providerId="ADAL" clId="{ADA388E2-5A8E-4D2A-88FC-334C57254FCD}" dt="2021-11-09T09:47:31.025" v="23398" actId="478"/>
        <pc:sldMkLst>
          <pc:docMk/>
          <pc:sldMk cId="2326514500" sldId="579"/>
        </pc:sldMkLst>
        <pc:spChg chg="mod">
          <ac:chgData name="Enrico Gallinucci" userId="b06146b1-ee5b-4a4c-b3a5-2319e2ca0e51" providerId="ADAL" clId="{ADA388E2-5A8E-4D2A-88FC-334C57254FCD}" dt="2021-11-09T09:46:50.788" v="23391" actId="20577"/>
          <ac:spMkLst>
            <pc:docMk/>
            <pc:sldMk cId="2326514500" sldId="579"/>
            <ac:spMk id="2" creationId="{DD4C9EC4-EDC4-495E-9FAD-7A33929F2BED}"/>
          </ac:spMkLst>
        </pc:spChg>
        <pc:spChg chg="add del mod">
          <ac:chgData name="Enrico Gallinucci" userId="b06146b1-ee5b-4a4c-b3a5-2319e2ca0e51" providerId="ADAL" clId="{ADA388E2-5A8E-4D2A-88FC-334C57254FCD}" dt="2021-11-09T09:47:31.025" v="23398" actId="478"/>
          <ac:spMkLst>
            <pc:docMk/>
            <pc:sldMk cId="2326514500" sldId="579"/>
            <ac:spMk id="3" creationId="{FC9B963D-B7C8-4411-B539-DA15EB6947A4}"/>
          </ac:spMkLst>
        </pc:spChg>
        <pc:spChg chg="add del">
          <ac:chgData name="Enrico Gallinucci" userId="b06146b1-ee5b-4a4c-b3a5-2319e2ca0e51" providerId="ADAL" clId="{ADA388E2-5A8E-4D2A-88FC-334C57254FCD}" dt="2021-11-09T09:12:00.682" v="22951" actId="11529"/>
          <ac:spMkLst>
            <pc:docMk/>
            <pc:sldMk cId="2326514500" sldId="579"/>
            <ac:spMk id="7" creationId="{8B9DA4EA-8735-4A36-97BA-81B2D9CDA6A0}"/>
          </ac:spMkLst>
        </pc:spChg>
        <pc:spChg chg="add del mod">
          <ac:chgData name="Enrico Gallinucci" userId="b06146b1-ee5b-4a4c-b3a5-2319e2ca0e51" providerId="ADAL" clId="{ADA388E2-5A8E-4D2A-88FC-334C57254FCD}" dt="2021-11-09T09:12:09.190" v="22955"/>
          <ac:spMkLst>
            <pc:docMk/>
            <pc:sldMk cId="2326514500" sldId="579"/>
            <ac:spMk id="11" creationId="{8BD0D702-9F2C-4F57-8483-401597059255}"/>
          </ac:spMkLst>
        </pc:spChg>
        <pc:spChg chg="add mod topLvl">
          <ac:chgData name="Enrico Gallinucci" userId="b06146b1-ee5b-4a4c-b3a5-2319e2ca0e51" providerId="ADAL" clId="{ADA388E2-5A8E-4D2A-88FC-334C57254FCD}" dt="2021-11-09T09:38:04.526" v="23332" actId="164"/>
          <ac:spMkLst>
            <pc:docMk/>
            <pc:sldMk cId="2326514500" sldId="579"/>
            <ac:spMk id="12" creationId="{19D6FA82-A378-4E21-BC09-FFB96779838B}"/>
          </ac:spMkLst>
        </pc:spChg>
        <pc:spChg chg="add mod topLvl">
          <ac:chgData name="Enrico Gallinucci" userId="b06146b1-ee5b-4a4c-b3a5-2319e2ca0e51" providerId="ADAL" clId="{ADA388E2-5A8E-4D2A-88FC-334C57254FCD}" dt="2021-11-09T09:38:04.526" v="23332" actId="164"/>
          <ac:spMkLst>
            <pc:docMk/>
            <pc:sldMk cId="2326514500" sldId="579"/>
            <ac:spMk id="13" creationId="{DC6ADE38-F7EA-439B-9048-AD0CDD835A61}"/>
          </ac:spMkLst>
        </pc:spChg>
        <pc:spChg chg="add mod topLvl">
          <ac:chgData name="Enrico Gallinucci" userId="b06146b1-ee5b-4a4c-b3a5-2319e2ca0e51" providerId="ADAL" clId="{ADA388E2-5A8E-4D2A-88FC-334C57254FCD}" dt="2021-11-09T09:38:04.526" v="23332" actId="164"/>
          <ac:spMkLst>
            <pc:docMk/>
            <pc:sldMk cId="2326514500" sldId="579"/>
            <ac:spMk id="14" creationId="{92BCA221-6E99-465E-B326-3B831C4E2467}"/>
          </ac:spMkLst>
        </pc:spChg>
        <pc:spChg chg="add mod topLvl">
          <ac:chgData name="Enrico Gallinucci" userId="b06146b1-ee5b-4a4c-b3a5-2319e2ca0e51" providerId="ADAL" clId="{ADA388E2-5A8E-4D2A-88FC-334C57254FCD}" dt="2021-11-09T09:38:04.526" v="23332" actId="164"/>
          <ac:spMkLst>
            <pc:docMk/>
            <pc:sldMk cId="2326514500" sldId="579"/>
            <ac:spMk id="20" creationId="{A6978AB1-DF37-4E11-A374-05596C9A7230}"/>
          </ac:spMkLst>
        </pc:spChg>
        <pc:spChg chg="add mod topLvl">
          <ac:chgData name="Enrico Gallinucci" userId="b06146b1-ee5b-4a4c-b3a5-2319e2ca0e51" providerId="ADAL" clId="{ADA388E2-5A8E-4D2A-88FC-334C57254FCD}" dt="2021-11-09T09:38:04.526" v="23332" actId="164"/>
          <ac:spMkLst>
            <pc:docMk/>
            <pc:sldMk cId="2326514500" sldId="579"/>
            <ac:spMk id="24" creationId="{86ABD00E-6563-4DCD-861E-AA4852FA0694}"/>
          </ac:spMkLst>
        </pc:spChg>
        <pc:spChg chg="add mod topLvl">
          <ac:chgData name="Enrico Gallinucci" userId="b06146b1-ee5b-4a4c-b3a5-2319e2ca0e51" providerId="ADAL" clId="{ADA388E2-5A8E-4D2A-88FC-334C57254FCD}" dt="2021-11-09T09:38:04.526" v="23332" actId="164"/>
          <ac:spMkLst>
            <pc:docMk/>
            <pc:sldMk cId="2326514500" sldId="579"/>
            <ac:spMk id="25" creationId="{54396F4C-172D-4F12-8D15-1B65F61E0936}"/>
          </ac:spMkLst>
        </pc:spChg>
        <pc:spChg chg="add mod topLvl">
          <ac:chgData name="Enrico Gallinucci" userId="b06146b1-ee5b-4a4c-b3a5-2319e2ca0e51" providerId="ADAL" clId="{ADA388E2-5A8E-4D2A-88FC-334C57254FCD}" dt="2021-11-09T09:38:04.526" v="23332" actId="164"/>
          <ac:spMkLst>
            <pc:docMk/>
            <pc:sldMk cId="2326514500" sldId="579"/>
            <ac:spMk id="40" creationId="{9FCB2065-A8F0-4E39-A475-5715E209DEAA}"/>
          </ac:spMkLst>
        </pc:spChg>
        <pc:spChg chg="add mod">
          <ac:chgData name="Enrico Gallinucci" userId="b06146b1-ee5b-4a4c-b3a5-2319e2ca0e51" providerId="ADAL" clId="{ADA388E2-5A8E-4D2A-88FC-334C57254FCD}" dt="2021-11-09T09:38:04.526" v="23332" actId="164"/>
          <ac:spMkLst>
            <pc:docMk/>
            <pc:sldMk cId="2326514500" sldId="579"/>
            <ac:spMk id="49" creationId="{720980E1-9E7D-4525-9C46-3A683020AD64}"/>
          </ac:spMkLst>
        </pc:spChg>
        <pc:spChg chg="add mod">
          <ac:chgData name="Enrico Gallinucci" userId="b06146b1-ee5b-4a4c-b3a5-2319e2ca0e51" providerId="ADAL" clId="{ADA388E2-5A8E-4D2A-88FC-334C57254FCD}" dt="2021-11-09T09:38:04.526" v="23332" actId="164"/>
          <ac:spMkLst>
            <pc:docMk/>
            <pc:sldMk cId="2326514500" sldId="579"/>
            <ac:spMk id="53" creationId="{9220A317-F204-46CB-9C2E-647BE72DDC8F}"/>
          </ac:spMkLst>
        </pc:spChg>
        <pc:spChg chg="add mod">
          <ac:chgData name="Enrico Gallinucci" userId="b06146b1-ee5b-4a4c-b3a5-2319e2ca0e51" providerId="ADAL" clId="{ADA388E2-5A8E-4D2A-88FC-334C57254FCD}" dt="2021-11-09T09:38:04.526" v="23332" actId="164"/>
          <ac:spMkLst>
            <pc:docMk/>
            <pc:sldMk cId="2326514500" sldId="579"/>
            <ac:spMk id="87" creationId="{50563B8C-9568-4DD1-8070-968098DB18C8}"/>
          </ac:spMkLst>
        </pc:spChg>
        <pc:spChg chg="add mod">
          <ac:chgData name="Enrico Gallinucci" userId="b06146b1-ee5b-4a4c-b3a5-2319e2ca0e51" providerId="ADAL" clId="{ADA388E2-5A8E-4D2A-88FC-334C57254FCD}" dt="2021-11-09T09:38:04.526" v="23332" actId="164"/>
          <ac:spMkLst>
            <pc:docMk/>
            <pc:sldMk cId="2326514500" sldId="579"/>
            <ac:spMk id="88" creationId="{8C6F9C40-3445-49A8-99A2-BBA0C1ECDA29}"/>
          </ac:spMkLst>
        </pc:spChg>
        <pc:spChg chg="add del mod">
          <ac:chgData name="Enrico Gallinucci" userId="b06146b1-ee5b-4a4c-b3a5-2319e2ca0e51" providerId="ADAL" clId="{ADA388E2-5A8E-4D2A-88FC-334C57254FCD}" dt="2021-11-09T09:47:19.575" v="23395" actId="478"/>
          <ac:spMkLst>
            <pc:docMk/>
            <pc:sldMk cId="2326514500" sldId="579"/>
            <ac:spMk id="91" creationId="{FF6571A3-C345-442E-AB6B-F2E7840D5431}"/>
          </ac:spMkLst>
        </pc:spChg>
        <pc:grpChg chg="add del mod">
          <ac:chgData name="Enrico Gallinucci" userId="b06146b1-ee5b-4a4c-b3a5-2319e2ca0e51" providerId="ADAL" clId="{ADA388E2-5A8E-4D2A-88FC-334C57254FCD}" dt="2021-11-09T09:31:23.521" v="23228" actId="165"/>
          <ac:grpSpMkLst>
            <pc:docMk/>
            <pc:sldMk cId="2326514500" sldId="579"/>
            <ac:grpSpMk id="47" creationId="{48DF4AE7-C11F-4A11-9683-48F7C39B74E0}"/>
          </ac:grpSpMkLst>
        </pc:grpChg>
        <pc:grpChg chg="add mod">
          <ac:chgData name="Enrico Gallinucci" userId="b06146b1-ee5b-4a4c-b3a5-2319e2ca0e51" providerId="ADAL" clId="{ADA388E2-5A8E-4D2A-88FC-334C57254FCD}" dt="2021-11-09T09:47:27.747" v="23397" actId="1076"/>
          <ac:grpSpMkLst>
            <pc:docMk/>
            <pc:sldMk cId="2326514500" sldId="579"/>
            <ac:grpSpMk id="89" creationId="{D7646557-25CA-40DA-AD0E-B392BBF8CC63}"/>
          </ac:grpSpMkLst>
        </pc:grpChg>
        <pc:picChg chg="mod topLvl modCrop">
          <ac:chgData name="Enrico Gallinucci" userId="b06146b1-ee5b-4a4c-b3a5-2319e2ca0e51" providerId="ADAL" clId="{ADA388E2-5A8E-4D2A-88FC-334C57254FCD}" dt="2021-11-09T09:38:04.526" v="23332" actId="164"/>
          <ac:picMkLst>
            <pc:docMk/>
            <pc:sldMk cId="2326514500" sldId="579"/>
            <ac:picMk id="8" creationId="{B2ED2C6E-B393-46BB-BC53-27A6A42244F3}"/>
          </ac:picMkLst>
        </pc:picChg>
        <pc:picChg chg="add mod topLvl modCrop">
          <ac:chgData name="Enrico Gallinucci" userId="b06146b1-ee5b-4a4c-b3a5-2319e2ca0e51" providerId="ADAL" clId="{ADA388E2-5A8E-4D2A-88FC-334C57254FCD}" dt="2021-11-09T09:38:04.526" v="23332" actId="164"/>
          <ac:picMkLst>
            <pc:docMk/>
            <pc:sldMk cId="2326514500" sldId="579"/>
            <ac:picMk id="9" creationId="{BAB49170-61E5-4BD6-9F0A-E00B4BE0D4AF}"/>
          </ac:picMkLst>
        </pc:picChg>
        <pc:picChg chg="add mod topLvl modCrop">
          <ac:chgData name="Enrico Gallinucci" userId="b06146b1-ee5b-4a4c-b3a5-2319e2ca0e51" providerId="ADAL" clId="{ADA388E2-5A8E-4D2A-88FC-334C57254FCD}" dt="2021-11-09T09:38:04.526" v="23332" actId="164"/>
          <ac:picMkLst>
            <pc:docMk/>
            <pc:sldMk cId="2326514500" sldId="579"/>
            <ac:picMk id="10" creationId="{90171B81-FBDF-4DDF-B245-F5040943F116}"/>
          </ac:picMkLst>
        </pc:picChg>
        <pc:picChg chg="add mod">
          <ac:chgData name="Enrico Gallinucci" userId="b06146b1-ee5b-4a4c-b3a5-2319e2ca0e51" providerId="ADAL" clId="{ADA388E2-5A8E-4D2A-88FC-334C57254FCD}" dt="2021-11-09T09:38:04.526" v="23332" actId="164"/>
          <ac:picMkLst>
            <pc:docMk/>
            <pc:sldMk cId="2326514500" sldId="579"/>
            <ac:picMk id="52" creationId="{FDEAB908-30F6-4136-9292-9EBE843EDC43}"/>
          </ac:picMkLst>
        </pc:picChg>
        <pc:cxnChg chg="add mod topLvl">
          <ac:chgData name="Enrico Gallinucci" userId="b06146b1-ee5b-4a4c-b3a5-2319e2ca0e51" providerId="ADAL" clId="{ADA388E2-5A8E-4D2A-88FC-334C57254FCD}" dt="2021-11-09T09:38:04.526" v="23332" actId="164"/>
          <ac:cxnSpMkLst>
            <pc:docMk/>
            <pc:sldMk cId="2326514500" sldId="579"/>
            <ac:cxnSpMk id="16" creationId="{C0223564-BECC-4D51-A016-F7C74550354B}"/>
          </ac:cxnSpMkLst>
        </pc:cxnChg>
        <pc:cxnChg chg="add mod topLvl">
          <ac:chgData name="Enrico Gallinucci" userId="b06146b1-ee5b-4a4c-b3a5-2319e2ca0e51" providerId="ADAL" clId="{ADA388E2-5A8E-4D2A-88FC-334C57254FCD}" dt="2021-11-09T09:38:04.526" v="23332" actId="164"/>
          <ac:cxnSpMkLst>
            <pc:docMk/>
            <pc:sldMk cId="2326514500" sldId="579"/>
            <ac:cxnSpMk id="17" creationId="{829458C8-8CAC-4C5A-9370-BE6AD77C9403}"/>
          </ac:cxnSpMkLst>
        </pc:cxnChg>
        <pc:cxnChg chg="add mod topLvl">
          <ac:chgData name="Enrico Gallinucci" userId="b06146b1-ee5b-4a4c-b3a5-2319e2ca0e51" providerId="ADAL" clId="{ADA388E2-5A8E-4D2A-88FC-334C57254FCD}" dt="2021-11-09T09:38:04.526" v="23332" actId="164"/>
          <ac:cxnSpMkLst>
            <pc:docMk/>
            <pc:sldMk cId="2326514500" sldId="579"/>
            <ac:cxnSpMk id="21" creationId="{1D279528-DA74-437C-9703-09D31482ED3B}"/>
          </ac:cxnSpMkLst>
        </pc:cxnChg>
        <pc:cxnChg chg="add mod topLvl">
          <ac:chgData name="Enrico Gallinucci" userId="b06146b1-ee5b-4a4c-b3a5-2319e2ca0e51" providerId="ADAL" clId="{ADA388E2-5A8E-4D2A-88FC-334C57254FCD}" dt="2021-11-09T09:38:04.526" v="23332" actId="164"/>
          <ac:cxnSpMkLst>
            <pc:docMk/>
            <pc:sldMk cId="2326514500" sldId="579"/>
            <ac:cxnSpMk id="26" creationId="{51F19A14-A5EC-4F2E-805E-76B1CDB553CA}"/>
          </ac:cxnSpMkLst>
        </pc:cxnChg>
        <pc:cxnChg chg="add mod topLvl">
          <ac:chgData name="Enrico Gallinucci" userId="b06146b1-ee5b-4a4c-b3a5-2319e2ca0e51" providerId="ADAL" clId="{ADA388E2-5A8E-4D2A-88FC-334C57254FCD}" dt="2021-11-09T09:38:04.526" v="23332" actId="164"/>
          <ac:cxnSpMkLst>
            <pc:docMk/>
            <pc:sldMk cId="2326514500" sldId="579"/>
            <ac:cxnSpMk id="29" creationId="{E871A1C3-34DF-4828-9AEC-E9A0A35B979E}"/>
          </ac:cxnSpMkLst>
        </pc:cxnChg>
        <pc:cxnChg chg="add mod topLvl">
          <ac:chgData name="Enrico Gallinucci" userId="b06146b1-ee5b-4a4c-b3a5-2319e2ca0e51" providerId="ADAL" clId="{ADA388E2-5A8E-4D2A-88FC-334C57254FCD}" dt="2021-11-09T09:38:04.526" v="23332" actId="164"/>
          <ac:cxnSpMkLst>
            <pc:docMk/>
            <pc:sldMk cId="2326514500" sldId="579"/>
            <ac:cxnSpMk id="32" creationId="{409F0592-B27A-41ED-AF91-4FEFF9277D32}"/>
          </ac:cxnSpMkLst>
        </pc:cxnChg>
        <pc:cxnChg chg="add mod topLvl">
          <ac:chgData name="Enrico Gallinucci" userId="b06146b1-ee5b-4a4c-b3a5-2319e2ca0e51" providerId="ADAL" clId="{ADA388E2-5A8E-4D2A-88FC-334C57254FCD}" dt="2021-11-09T09:38:04.526" v="23332" actId="164"/>
          <ac:cxnSpMkLst>
            <pc:docMk/>
            <pc:sldMk cId="2326514500" sldId="579"/>
            <ac:cxnSpMk id="35" creationId="{10816022-D3D8-47CD-98F4-FB59BE20A5F3}"/>
          </ac:cxnSpMkLst>
        </pc:cxnChg>
        <pc:cxnChg chg="add mod topLvl">
          <ac:chgData name="Enrico Gallinucci" userId="b06146b1-ee5b-4a4c-b3a5-2319e2ca0e51" providerId="ADAL" clId="{ADA388E2-5A8E-4D2A-88FC-334C57254FCD}" dt="2021-11-09T09:38:04.526" v="23332" actId="164"/>
          <ac:cxnSpMkLst>
            <pc:docMk/>
            <pc:sldMk cId="2326514500" sldId="579"/>
            <ac:cxnSpMk id="41" creationId="{BBA03D09-58FE-484E-A169-F7815E3F132C}"/>
          </ac:cxnSpMkLst>
        </pc:cxnChg>
        <pc:cxnChg chg="add mod">
          <ac:chgData name="Enrico Gallinucci" userId="b06146b1-ee5b-4a4c-b3a5-2319e2ca0e51" providerId="ADAL" clId="{ADA388E2-5A8E-4D2A-88FC-334C57254FCD}" dt="2021-11-09T09:38:04.526" v="23332" actId="164"/>
          <ac:cxnSpMkLst>
            <pc:docMk/>
            <pc:sldMk cId="2326514500" sldId="579"/>
            <ac:cxnSpMk id="54" creationId="{3B4A2627-0986-40C3-8483-146EB348800C}"/>
          </ac:cxnSpMkLst>
        </pc:cxnChg>
        <pc:cxnChg chg="add mod">
          <ac:chgData name="Enrico Gallinucci" userId="b06146b1-ee5b-4a4c-b3a5-2319e2ca0e51" providerId="ADAL" clId="{ADA388E2-5A8E-4D2A-88FC-334C57254FCD}" dt="2021-11-09T09:38:04.526" v="23332" actId="164"/>
          <ac:cxnSpMkLst>
            <pc:docMk/>
            <pc:sldMk cId="2326514500" sldId="579"/>
            <ac:cxnSpMk id="64" creationId="{C79409BF-183B-48CE-AF36-DD5BDC93AA93}"/>
          </ac:cxnSpMkLst>
        </pc:cxnChg>
      </pc:sldChg>
      <pc:sldChg chg="modSp new mod">
        <pc:chgData name="Enrico Gallinucci" userId="b06146b1-ee5b-4a4c-b3a5-2319e2ca0e51" providerId="ADAL" clId="{ADA388E2-5A8E-4D2A-88FC-334C57254FCD}" dt="2021-11-09T09:58:36.737" v="23897" actId="20577"/>
        <pc:sldMkLst>
          <pc:docMk/>
          <pc:sldMk cId="3127446008" sldId="580"/>
        </pc:sldMkLst>
        <pc:spChg chg="mod">
          <ac:chgData name="Enrico Gallinucci" userId="b06146b1-ee5b-4a4c-b3a5-2319e2ca0e51" providerId="ADAL" clId="{ADA388E2-5A8E-4D2A-88FC-334C57254FCD}" dt="2021-11-09T09:46:35.500" v="23365" actId="20577"/>
          <ac:spMkLst>
            <pc:docMk/>
            <pc:sldMk cId="3127446008" sldId="580"/>
            <ac:spMk id="2" creationId="{CD7BDCA5-7247-4F1A-9C92-910A16392299}"/>
          </ac:spMkLst>
        </pc:spChg>
        <pc:spChg chg="mod">
          <ac:chgData name="Enrico Gallinucci" userId="b06146b1-ee5b-4a4c-b3a5-2319e2ca0e51" providerId="ADAL" clId="{ADA388E2-5A8E-4D2A-88FC-334C57254FCD}" dt="2021-11-09T09:58:36.737" v="23897" actId="20577"/>
          <ac:spMkLst>
            <pc:docMk/>
            <pc:sldMk cId="3127446008" sldId="580"/>
            <ac:spMk id="3" creationId="{0DE758B0-A886-4E98-826C-EAB8A5BD65A4}"/>
          </ac:spMkLst>
        </pc:spChg>
      </pc:sldChg>
      <pc:sldChg chg="modSp add mod">
        <pc:chgData name="Enrico Gallinucci" userId="b06146b1-ee5b-4a4c-b3a5-2319e2ca0e51" providerId="ADAL" clId="{ADA388E2-5A8E-4D2A-88FC-334C57254FCD}" dt="2021-11-12T15:52:01.632" v="24060" actId="20577"/>
        <pc:sldMkLst>
          <pc:docMk/>
          <pc:sldMk cId="753739928" sldId="581"/>
        </pc:sldMkLst>
        <pc:spChg chg="mod">
          <ac:chgData name="Enrico Gallinucci" userId="b06146b1-ee5b-4a4c-b3a5-2319e2ca0e51" providerId="ADAL" clId="{ADA388E2-5A8E-4D2A-88FC-334C57254FCD}" dt="2021-11-12T15:49:50.248" v="23989" actId="20577"/>
          <ac:spMkLst>
            <pc:docMk/>
            <pc:sldMk cId="753739928" sldId="581"/>
            <ac:spMk id="2" creationId="{E17E6BD1-4054-4F39-8959-EC205D4E6A92}"/>
          </ac:spMkLst>
        </pc:spChg>
        <pc:spChg chg="mod">
          <ac:chgData name="Enrico Gallinucci" userId="b06146b1-ee5b-4a4c-b3a5-2319e2ca0e51" providerId="ADAL" clId="{ADA388E2-5A8E-4D2A-88FC-334C57254FCD}" dt="2021-11-12T15:52:01.632" v="24060" actId="20577"/>
          <ac:spMkLst>
            <pc:docMk/>
            <pc:sldMk cId="753739928" sldId="581"/>
            <ac:spMk id="3" creationId="{9D10144B-3A93-4C61-918C-C531D59E8CDC}"/>
          </ac:spMkLst>
        </pc:spChg>
      </pc:sldChg>
      <pc:sldChg chg="modSp add mod">
        <pc:chgData name="Enrico Gallinucci" userId="b06146b1-ee5b-4a4c-b3a5-2319e2ca0e51" providerId="ADAL" clId="{ADA388E2-5A8E-4D2A-88FC-334C57254FCD}" dt="2021-11-12T16:53:21.574" v="24108" actId="5793"/>
        <pc:sldMkLst>
          <pc:docMk/>
          <pc:sldMk cId="4063739324" sldId="582"/>
        </pc:sldMkLst>
        <pc:spChg chg="mod">
          <ac:chgData name="Enrico Gallinucci" userId="b06146b1-ee5b-4a4c-b3a5-2319e2ca0e51" providerId="ADAL" clId="{ADA388E2-5A8E-4D2A-88FC-334C57254FCD}" dt="2021-11-12T15:52:09.313" v="24062" actId="20577"/>
          <ac:spMkLst>
            <pc:docMk/>
            <pc:sldMk cId="4063739324" sldId="582"/>
            <ac:spMk id="2" creationId="{3CE543D0-1791-41A5-B7D1-6311B416F84E}"/>
          </ac:spMkLst>
        </pc:spChg>
        <pc:spChg chg="mod">
          <ac:chgData name="Enrico Gallinucci" userId="b06146b1-ee5b-4a4c-b3a5-2319e2ca0e51" providerId="ADAL" clId="{ADA388E2-5A8E-4D2A-88FC-334C57254FCD}" dt="2021-11-12T16:53:21.574" v="24108" actId="5793"/>
          <ac:spMkLst>
            <pc:docMk/>
            <pc:sldMk cId="4063739324" sldId="582"/>
            <ac:spMk id="3" creationId="{9DC36961-587B-49F7-9DA1-486FAA9E5070}"/>
          </ac:spMkLst>
        </pc:spChg>
      </pc:sldChg>
      <pc:sldChg chg="addSp modSp mod">
        <pc:chgData name="Enrico Gallinucci" userId="b06146b1-ee5b-4a4c-b3a5-2319e2ca0e51" providerId="ADAL" clId="{ADA388E2-5A8E-4D2A-88FC-334C57254FCD}" dt="2021-11-15T15:50:58.844" v="24211" actId="1076"/>
        <pc:sldMkLst>
          <pc:docMk/>
          <pc:sldMk cId="2525595245" sldId="586"/>
        </pc:sldMkLst>
        <pc:spChg chg="mod">
          <ac:chgData name="Enrico Gallinucci" userId="b06146b1-ee5b-4a4c-b3a5-2319e2ca0e51" providerId="ADAL" clId="{ADA388E2-5A8E-4D2A-88FC-334C57254FCD}" dt="2021-11-15T15:50:16.150" v="24209" actId="20577"/>
          <ac:spMkLst>
            <pc:docMk/>
            <pc:sldMk cId="2525595245" sldId="586"/>
            <ac:spMk id="3" creationId="{9DC36961-587B-49F7-9DA1-486FAA9E5070}"/>
          </ac:spMkLst>
        </pc:spChg>
        <pc:picChg chg="add mod">
          <ac:chgData name="Enrico Gallinucci" userId="b06146b1-ee5b-4a4c-b3a5-2319e2ca0e51" providerId="ADAL" clId="{ADA388E2-5A8E-4D2A-88FC-334C57254FCD}" dt="2021-11-15T15:50:58.844" v="24211" actId="1076"/>
          <ac:picMkLst>
            <pc:docMk/>
            <pc:sldMk cId="2525595245" sldId="586"/>
            <ac:picMk id="8" creationId="{DADA100E-1C5A-42EF-94D3-2F4F2F5100D5}"/>
          </ac:picMkLst>
        </pc:picChg>
      </pc:sldChg>
      <pc:sldChg chg="add">
        <pc:chgData name="Enrico Gallinucci" userId="b06146b1-ee5b-4a4c-b3a5-2319e2ca0e51" providerId="ADAL" clId="{ADA388E2-5A8E-4D2A-88FC-334C57254FCD}" dt="2021-11-15T16:26:49.222" v="24365"/>
        <pc:sldMkLst>
          <pc:docMk/>
          <pc:sldMk cId="1032675945" sldId="587"/>
        </pc:sldMkLst>
      </pc:sldChg>
      <pc:sldChg chg="addSp delSp modSp add mod">
        <pc:chgData name="Enrico Gallinucci" userId="b06146b1-ee5b-4a4c-b3a5-2319e2ca0e51" providerId="ADAL" clId="{ADA388E2-5A8E-4D2A-88FC-334C57254FCD}" dt="2021-11-15T16:28:24.359" v="24480" actId="1076"/>
        <pc:sldMkLst>
          <pc:docMk/>
          <pc:sldMk cId="3035577068" sldId="588"/>
        </pc:sldMkLst>
        <pc:spChg chg="mod">
          <ac:chgData name="Enrico Gallinucci" userId="b06146b1-ee5b-4a4c-b3a5-2319e2ca0e51" providerId="ADAL" clId="{ADA388E2-5A8E-4D2A-88FC-334C57254FCD}" dt="2021-11-15T16:28:08.936" v="24478" actId="14100"/>
          <ac:spMkLst>
            <pc:docMk/>
            <pc:sldMk cId="3035577068" sldId="588"/>
            <ac:spMk id="10" creationId="{93759503-36EB-4867-8A0F-9F05C66A8B80}"/>
          </ac:spMkLst>
        </pc:spChg>
        <pc:spChg chg="del">
          <ac:chgData name="Enrico Gallinucci" userId="b06146b1-ee5b-4a4c-b3a5-2319e2ca0e51" providerId="ADAL" clId="{ADA388E2-5A8E-4D2A-88FC-334C57254FCD}" dt="2021-11-15T16:27:30.800" v="24448" actId="478"/>
          <ac:spMkLst>
            <pc:docMk/>
            <pc:sldMk cId="3035577068" sldId="588"/>
            <ac:spMk id="12" creationId="{51C4EE20-3B2A-4500-BCE9-B1DBAE302976}"/>
          </ac:spMkLst>
        </pc:spChg>
        <pc:spChg chg="mod">
          <ac:chgData name="Enrico Gallinucci" userId="b06146b1-ee5b-4a4c-b3a5-2319e2ca0e51" providerId="ADAL" clId="{ADA388E2-5A8E-4D2A-88FC-334C57254FCD}" dt="2021-11-15T16:28:24.359" v="24480" actId="1076"/>
          <ac:spMkLst>
            <pc:docMk/>
            <pc:sldMk cId="3035577068" sldId="588"/>
            <ac:spMk id="13" creationId="{643085CD-A72B-4F90-B23D-5F0E4F49C1F0}"/>
          </ac:spMkLst>
        </pc:spChg>
        <pc:spChg chg="del">
          <ac:chgData name="Enrico Gallinucci" userId="b06146b1-ee5b-4a4c-b3a5-2319e2ca0e51" providerId="ADAL" clId="{ADA388E2-5A8E-4D2A-88FC-334C57254FCD}" dt="2021-11-15T16:27:35.508" v="24452" actId="478"/>
          <ac:spMkLst>
            <pc:docMk/>
            <pc:sldMk cId="3035577068" sldId="588"/>
            <ac:spMk id="16" creationId="{EA5EC250-E931-4CF1-8BE0-412FA561CFED}"/>
          </ac:spMkLst>
        </pc:spChg>
        <pc:spChg chg="del">
          <ac:chgData name="Enrico Gallinucci" userId="b06146b1-ee5b-4a4c-b3a5-2319e2ca0e51" providerId="ADAL" clId="{ADA388E2-5A8E-4D2A-88FC-334C57254FCD}" dt="2021-11-15T16:27:27.951" v="24446" actId="478"/>
          <ac:spMkLst>
            <pc:docMk/>
            <pc:sldMk cId="3035577068" sldId="588"/>
            <ac:spMk id="17" creationId="{94C34726-E8F5-414F-B3E8-763F13E576D7}"/>
          </ac:spMkLst>
        </pc:spChg>
        <pc:spChg chg="del">
          <ac:chgData name="Enrico Gallinucci" userId="b06146b1-ee5b-4a4c-b3a5-2319e2ca0e51" providerId="ADAL" clId="{ADA388E2-5A8E-4D2A-88FC-334C57254FCD}" dt="2021-11-15T16:27:27.951" v="24446" actId="478"/>
          <ac:spMkLst>
            <pc:docMk/>
            <pc:sldMk cId="3035577068" sldId="588"/>
            <ac:spMk id="18" creationId="{0BBA2632-7030-43F6-80A9-E8B4FBEB6B71}"/>
          </ac:spMkLst>
        </pc:spChg>
        <pc:picChg chg="add del">
          <ac:chgData name="Enrico Gallinucci" userId="b06146b1-ee5b-4a4c-b3a5-2319e2ca0e51" providerId="ADAL" clId="{ADA388E2-5A8E-4D2A-88FC-334C57254FCD}" dt="2021-11-15T16:27:33.799" v="24451" actId="478"/>
          <ac:picMkLst>
            <pc:docMk/>
            <pc:sldMk cId="3035577068" sldId="588"/>
            <ac:picMk id="21" creationId="{3FC5EB9D-9BEF-434B-8047-4EEFE17FB441}"/>
          </ac:picMkLst>
        </pc:picChg>
        <pc:cxnChg chg="mod">
          <ac:chgData name="Enrico Gallinucci" userId="b06146b1-ee5b-4a4c-b3a5-2319e2ca0e51" providerId="ADAL" clId="{ADA388E2-5A8E-4D2A-88FC-334C57254FCD}" dt="2021-11-15T16:28:24.359" v="24480" actId="1076"/>
          <ac:cxnSpMkLst>
            <pc:docMk/>
            <pc:sldMk cId="3035577068" sldId="588"/>
            <ac:cxnSpMk id="9" creationId="{6862E4F6-6631-47C8-AF8A-D3B740A36948}"/>
          </ac:cxnSpMkLst>
        </pc:cxnChg>
        <pc:cxnChg chg="del mod">
          <ac:chgData name="Enrico Gallinucci" userId="b06146b1-ee5b-4a4c-b3a5-2319e2ca0e51" providerId="ADAL" clId="{ADA388E2-5A8E-4D2A-88FC-334C57254FCD}" dt="2021-11-15T16:27:30.209" v="24447" actId="478"/>
          <ac:cxnSpMkLst>
            <pc:docMk/>
            <pc:sldMk cId="3035577068" sldId="588"/>
            <ac:cxnSpMk id="14" creationId="{96558574-02B4-4B87-B706-FC784C61D438}"/>
          </ac:cxnSpMkLst>
        </pc:cxnChg>
        <pc:cxnChg chg="del mod">
          <ac:chgData name="Enrico Gallinucci" userId="b06146b1-ee5b-4a4c-b3a5-2319e2ca0e51" providerId="ADAL" clId="{ADA388E2-5A8E-4D2A-88FC-334C57254FCD}" dt="2021-11-15T16:27:31.632" v="24449" actId="478"/>
          <ac:cxnSpMkLst>
            <pc:docMk/>
            <pc:sldMk cId="3035577068" sldId="588"/>
            <ac:cxnSpMk id="19" creationId="{66787870-35A8-47F3-8108-2BB8715C172C}"/>
          </ac:cxnSpMkLst>
        </pc:cxnChg>
      </pc:sldChg>
      <pc:sldMasterChg chg="modSp mod modSldLayout">
        <pc:chgData name="Enrico Gallinucci" userId="b06146b1-ee5b-4a4c-b3a5-2319e2ca0e51" providerId="ADAL" clId="{ADA388E2-5A8E-4D2A-88FC-334C57254FCD}" dt="2021-10-14T14:57:01.189" v="15255"/>
        <pc:sldMasterMkLst>
          <pc:docMk/>
          <pc:sldMasterMk cId="762068519" sldId="2147483648"/>
        </pc:sldMasterMkLst>
        <pc:spChg chg="mod">
          <ac:chgData name="Enrico Gallinucci" userId="b06146b1-ee5b-4a4c-b3a5-2319e2ca0e51" providerId="ADAL" clId="{ADA388E2-5A8E-4D2A-88FC-334C57254FCD}" dt="2021-09-24T12:23:44.176" v="7900" actId="12"/>
          <ac:spMkLst>
            <pc:docMk/>
            <pc:sldMasterMk cId="762068519" sldId="2147483648"/>
            <ac:spMk id="3" creationId="{00C583F4-98E8-40DC-AD4D-F5E79E17F41F}"/>
          </ac:spMkLst>
        </pc:spChg>
        <pc:spChg chg="mod">
          <ac:chgData name="Enrico Gallinucci" userId="b06146b1-ee5b-4a4c-b3a5-2319e2ca0e51" providerId="ADAL" clId="{ADA388E2-5A8E-4D2A-88FC-334C57254FCD}" dt="2021-09-21T06:40:44.805" v="188" actId="14100"/>
          <ac:spMkLst>
            <pc:docMk/>
            <pc:sldMasterMk cId="762068519" sldId="2147483648"/>
            <ac:spMk id="5" creationId="{7BD144C8-4D3E-4DAE-B6E8-EF6A6A53A6CD}"/>
          </ac:spMkLst>
        </pc:spChg>
        <pc:spChg chg="mod">
          <ac:chgData name="Enrico Gallinucci" userId="b06146b1-ee5b-4a4c-b3a5-2319e2ca0e51" providerId="ADAL" clId="{ADA388E2-5A8E-4D2A-88FC-334C57254FCD}" dt="2021-09-21T06:41:01.821" v="215" actId="1076"/>
          <ac:spMkLst>
            <pc:docMk/>
            <pc:sldMasterMk cId="762068519" sldId="2147483648"/>
            <ac:spMk id="7" creationId="{38244904-21AE-45D0-AF1E-12336AFA4C18}"/>
          </ac:spMkLst>
        </pc:spChg>
        <pc:sldLayoutChg chg="setBg">
          <pc:chgData name="Enrico Gallinucci" userId="b06146b1-ee5b-4a4c-b3a5-2319e2ca0e51" providerId="ADAL" clId="{ADA388E2-5A8E-4D2A-88FC-334C57254FCD}" dt="2021-10-07T15:07:50.048" v="10450"/>
          <pc:sldLayoutMkLst>
            <pc:docMk/>
            <pc:sldMasterMk cId="762068519" sldId="2147483648"/>
            <pc:sldLayoutMk cId="2641343219" sldId="2147483649"/>
          </pc:sldLayoutMkLst>
        </pc:sldLayoutChg>
        <pc:sldLayoutChg chg="modSp mod">
          <pc:chgData name="Enrico Gallinucci" userId="b06146b1-ee5b-4a4c-b3a5-2319e2ca0e51" providerId="ADAL" clId="{ADA388E2-5A8E-4D2A-88FC-334C57254FCD}" dt="2021-09-21T06:41:08.222" v="219" actId="20577"/>
          <pc:sldLayoutMkLst>
            <pc:docMk/>
            <pc:sldMasterMk cId="762068519" sldId="2147483648"/>
            <pc:sldLayoutMk cId="3957245274" sldId="2147483650"/>
          </pc:sldLayoutMkLst>
          <pc:spChg chg="mod">
            <ac:chgData name="Enrico Gallinucci" userId="b06146b1-ee5b-4a4c-b3a5-2319e2ca0e51" providerId="ADAL" clId="{ADA388E2-5A8E-4D2A-88FC-334C57254FCD}" dt="2021-09-21T06:41:08.222" v="219" actId="20577"/>
            <ac:spMkLst>
              <pc:docMk/>
              <pc:sldMasterMk cId="762068519" sldId="2147483648"/>
              <pc:sldLayoutMk cId="3957245274" sldId="2147483650"/>
              <ac:spMk id="5" creationId="{CDDF86CE-CF30-485C-89C7-6E28176EAF96}"/>
            </ac:spMkLst>
          </pc:spChg>
        </pc:sldLayoutChg>
        <pc:sldLayoutChg chg="modSp mod">
          <pc:chgData name="Enrico Gallinucci" userId="b06146b1-ee5b-4a4c-b3a5-2319e2ca0e51" providerId="ADAL" clId="{ADA388E2-5A8E-4D2A-88FC-334C57254FCD}" dt="2021-09-21T06:57:01.186" v="444" actId="20577"/>
          <pc:sldLayoutMkLst>
            <pc:docMk/>
            <pc:sldMasterMk cId="762068519" sldId="2147483648"/>
            <pc:sldLayoutMk cId="2600181940" sldId="2147483651"/>
          </pc:sldLayoutMkLst>
          <pc:spChg chg="mod">
            <ac:chgData name="Enrico Gallinucci" userId="b06146b1-ee5b-4a4c-b3a5-2319e2ca0e51" providerId="ADAL" clId="{ADA388E2-5A8E-4D2A-88FC-334C57254FCD}" dt="2021-09-21T06:57:01.186" v="444" actId="20577"/>
            <ac:spMkLst>
              <pc:docMk/>
              <pc:sldMasterMk cId="762068519" sldId="2147483648"/>
              <pc:sldLayoutMk cId="2600181940" sldId="2147483651"/>
              <ac:spMk id="5" creationId="{CE29C9A4-5149-4977-BD71-EA53FFBF561F}"/>
            </ac:spMkLst>
          </pc:spChg>
        </pc:sldLayoutChg>
        <pc:sldLayoutChg chg="modSp mod">
          <pc:chgData name="Enrico Gallinucci" userId="b06146b1-ee5b-4a4c-b3a5-2319e2ca0e51" providerId="ADAL" clId="{ADA388E2-5A8E-4D2A-88FC-334C57254FCD}" dt="2021-09-21T06:57:06.645" v="447" actId="120"/>
          <pc:sldLayoutMkLst>
            <pc:docMk/>
            <pc:sldMasterMk cId="762068519" sldId="2147483648"/>
            <pc:sldLayoutMk cId="2229632952" sldId="2147483652"/>
          </pc:sldLayoutMkLst>
          <pc:spChg chg="mod">
            <ac:chgData name="Enrico Gallinucci" userId="b06146b1-ee5b-4a4c-b3a5-2319e2ca0e51" providerId="ADAL" clId="{ADA388E2-5A8E-4D2A-88FC-334C57254FCD}" dt="2021-09-21T06:57:06.645" v="447" actId="120"/>
            <ac:spMkLst>
              <pc:docMk/>
              <pc:sldMasterMk cId="762068519" sldId="2147483648"/>
              <pc:sldLayoutMk cId="2229632952" sldId="2147483652"/>
              <ac:spMk id="6" creationId="{120EAD00-188D-428A-BD26-5A93316145F8}"/>
            </ac:spMkLst>
          </pc:spChg>
        </pc:sldLayoutChg>
        <pc:sldLayoutChg chg="modSp mod">
          <pc:chgData name="Enrico Gallinucci" userId="b06146b1-ee5b-4a4c-b3a5-2319e2ca0e51" providerId="ADAL" clId="{ADA388E2-5A8E-4D2A-88FC-334C57254FCD}" dt="2021-09-21T06:57:30.476" v="461" actId="20577"/>
          <pc:sldLayoutMkLst>
            <pc:docMk/>
            <pc:sldMasterMk cId="762068519" sldId="2147483648"/>
            <pc:sldLayoutMk cId="3318006863" sldId="2147483653"/>
          </pc:sldLayoutMkLst>
          <pc:spChg chg="mod">
            <ac:chgData name="Enrico Gallinucci" userId="b06146b1-ee5b-4a4c-b3a5-2319e2ca0e51" providerId="ADAL" clId="{ADA388E2-5A8E-4D2A-88FC-334C57254FCD}" dt="2021-09-21T06:57:30.476" v="461" actId="20577"/>
            <ac:spMkLst>
              <pc:docMk/>
              <pc:sldMasterMk cId="762068519" sldId="2147483648"/>
              <pc:sldLayoutMk cId="3318006863" sldId="2147483653"/>
              <ac:spMk id="8" creationId="{B889A1D8-A49E-401B-A013-698DF710A0EF}"/>
            </ac:spMkLst>
          </pc:spChg>
        </pc:sldLayoutChg>
        <pc:sldLayoutChg chg="modSp mod">
          <pc:chgData name="Enrico Gallinucci" userId="b06146b1-ee5b-4a4c-b3a5-2319e2ca0e51" providerId="ADAL" clId="{ADA388E2-5A8E-4D2A-88FC-334C57254FCD}" dt="2021-09-21T06:57:27.959" v="459" actId="20577"/>
          <pc:sldLayoutMkLst>
            <pc:docMk/>
            <pc:sldMasterMk cId="762068519" sldId="2147483648"/>
            <pc:sldLayoutMk cId="2781134607" sldId="2147483654"/>
          </pc:sldLayoutMkLst>
          <pc:spChg chg="mod">
            <ac:chgData name="Enrico Gallinucci" userId="b06146b1-ee5b-4a4c-b3a5-2319e2ca0e51" providerId="ADAL" clId="{ADA388E2-5A8E-4D2A-88FC-334C57254FCD}" dt="2021-09-21T06:57:27.959" v="459" actId="20577"/>
            <ac:spMkLst>
              <pc:docMk/>
              <pc:sldMasterMk cId="762068519" sldId="2147483648"/>
              <pc:sldLayoutMk cId="2781134607" sldId="2147483654"/>
              <ac:spMk id="4" creationId="{FD1470C7-93BF-4F00-BEDF-FCB814391423}"/>
            </ac:spMkLst>
          </pc:spChg>
        </pc:sldLayoutChg>
        <pc:sldLayoutChg chg="modSp mod">
          <pc:chgData name="Enrico Gallinucci" userId="b06146b1-ee5b-4a4c-b3a5-2319e2ca0e51" providerId="ADAL" clId="{ADA388E2-5A8E-4D2A-88FC-334C57254FCD}" dt="2021-09-21T06:57:25.416" v="457" actId="20577"/>
          <pc:sldLayoutMkLst>
            <pc:docMk/>
            <pc:sldMasterMk cId="762068519" sldId="2147483648"/>
            <pc:sldLayoutMk cId="1104742767" sldId="2147483655"/>
          </pc:sldLayoutMkLst>
          <pc:spChg chg="mod">
            <ac:chgData name="Enrico Gallinucci" userId="b06146b1-ee5b-4a4c-b3a5-2319e2ca0e51" providerId="ADAL" clId="{ADA388E2-5A8E-4D2A-88FC-334C57254FCD}" dt="2021-09-21T06:57:25.416" v="457" actId="20577"/>
            <ac:spMkLst>
              <pc:docMk/>
              <pc:sldMasterMk cId="762068519" sldId="2147483648"/>
              <pc:sldLayoutMk cId="1104742767" sldId="2147483655"/>
              <ac:spMk id="3" creationId="{1523544D-6F9D-4AF7-89F2-515DDCEBB1EA}"/>
            </ac:spMkLst>
          </pc:spChg>
        </pc:sldLayoutChg>
        <pc:sldLayoutChg chg="modSp mod">
          <pc:chgData name="Enrico Gallinucci" userId="b06146b1-ee5b-4a4c-b3a5-2319e2ca0e51" providerId="ADAL" clId="{ADA388E2-5A8E-4D2A-88FC-334C57254FCD}" dt="2021-09-21T06:57:21.957" v="455" actId="20577"/>
          <pc:sldLayoutMkLst>
            <pc:docMk/>
            <pc:sldMasterMk cId="762068519" sldId="2147483648"/>
            <pc:sldLayoutMk cId="1725094439" sldId="2147483656"/>
          </pc:sldLayoutMkLst>
          <pc:spChg chg="mod">
            <ac:chgData name="Enrico Gallinucci" userId="b06146b1-ee5b-4a4c-b3a5-2319e2ca0e51" providerId="ADAL" clId="{ADA388E2-5A8E-4D2A-88FC-334C57254FCD}" dt="2021-09-21T06:57:21.957" v="455" actId="20577"/>
            <ac:spMkLst>
              <pc:docMk/>
              <pc:sldMasterMk cId="762068519" sldId="2147483648"/>
              <pc:sldLayoutMk cId="1725094439" sldId="2147483656"/>
              <ac:spMk id="6" creationId="{D159D921-66CC-4FF6-8FBF-83B9EC3C313A}"/>
            </ac:spMkLst>
          </pc:spChg>
        </pc:sldLayoutChg>
        <pc:sldLayoutChg chg="modSp mod">
          <pc:chgData name="Enrico Gallinucci" userId="b06146b1-ee5b-4a4c-b3a5-2319e2ca0e51" providerId="ADAL" clId="{ADA388E2-5A8E-4D2A-88FC-334C57254FCD}" dt="2021-09-21T06:57:17.344" v="453" actId="20577"/>
          <pc:sldLayoutMkLst>
            <pc:docMk/>
            <pc:sldMasterMk cId="762068519" sldId="2147483648"/>
            <pc:sldLayoutMk cId="3893213028" sldId="2147483657"/>
          </pc:sldLayoutMkLst>
          <pc:spChg chg="mod">
            <ac:chgData name="Enrico Gallinucci" userId="b06146b1-ee5b-4a4c-b3a5-2319e2ca0e51" providerId="ADAL" clId="{ADA388E2-5A8E-4D2A-88FC-334C57254FCD}" dt="2021-09-21T06:57:17.344" v="453" actId="20577"/>
            <ac:spMkLst>
              <pc:docMk/>
              <pc:sldMasterMk cId="762068519" sldId="2147483648"/>
              <pc:sldLayoutMk cId="3893213028" sldId="2147483657"/>
              <ac:spMk id="6" creationId="{40F08F45-3641-483A-B08F-C0852206EA05}"/>
            </ac:spMkLst>
          </pc:spChg>
        </pc:sldLayoutChg>
        <pc:sldLayoutChg chg="modSp mod">
          <pc:chgData name="Enrico Gallinucci" userId="b06146b1-ee5b-4a4c-b3a5-2319e2ca0e51" providerId="ADAL" clId="{ADA388E2-5A8E-4D2A-88FC-334C57254FCD}" dt="2021-09-21T06:57:15.220" v="451" actId="20577"/>
          <pc:sldLayoutMkLst>
            <pc:docMk/>
            <pc:sldMasterMk cId="762068519" sldId="2147483648"/>
            <pc:sldLayoutMk cId="189874964" sldId="2147483658"/>
          </pc:sldLayoutMkLst>
          <pc:spChg chg="mod">
            <ac:chgData name="Enrico Gallinucci" userId="b06146b1-ee5b-4a4c-b3a5-2319e2ca0e51" providerId="ADAL" clId="{ADA388E2-5A8E-4D2A-88FC-334C57254FCD}" dt="2021-09-21T06:57:15.220" v="451" actId="20577"/>
            <ac:spMkLst>
              <pc:docMk/>
              <pc:sldMasterMk cId="762068519" sldId="2147483648"/>
              <pc:sldLayoutMk cId="189874964" sldId="2147483658"/>
              <ac:spMk id="5" creationId="{D8F562A6-12DA-472A-8980-89CF20D818EB}"/>
            </ac:spMkLst>
          </pc:spChg>
        </pc:sldLayoutChg>
        <pc:sldLayoutChg chg="modSp mod">
          <pc:chgData name="Enrico Gallinucci" userId="b06146b1-ee5b-4a4c-b3a5-2319e2ca0e51" providerId="ADAL" clId="{ADA388E2-5A8E-4D2A-88FC-334C57254FCD}" dt="2021-09-21T06:57:12.653" v="449" actId="20577"/>
          <pc:sldLayoutMkLst>
            <pc:docMk/>
            <pc:sldMasterMk cId="762068519" sldId="2147483648"/>
            <pc:sldLayoutMk cId="339594361" sldId="2147483659"/>
          </pc:sldLayoutMkLst>
          <pc:spChg chg="mod">
            <ac:chgData name="Enrico Gallinucci" userId="b06146b1-ee5b-4a4c-b3a5-2319e2ca0e51" providerId="ADAL" clId="{ADA388E2-5A8E-4D2A-88FC-334C57254FCD}" dt="2021-09-21T06:57:12.653" v="449" actId="20577"/>
            <ac:spMkLst>
              <pc:docMk/>
              <pc:sldMasterMk cId="762068519" sldId="2147483648"/>
              <pc:sldLayoutMk cId="339594361" sldId="2147483659"/>
              <ac:spMk id="5" creationId="{249DC896-0E65-4FC1-A9B2-F35A4307F2AE}"/>
            </ac:spMkLst>
          </pc:spChg>
        </pc:sldLayoutChg>
        <pc:sldLayoutChg chg="modSp mod">
          <pc:chgData name="Enrico Gallinucci" userId="b06146b1-ee5b-4a4c-b3a5-2319e2ca0e51" providerId="ADAL" clId="{ADA388E2-5A8E-4D2A-88FC-334C57254FCD}" dt="2021-09-21T06:56:57.260" v="442"/>
          <pc:sldLayoutMkLst>
            <pc:docMk/>
            <pc:sldMasterMk cId="762068519" sldId="2147483648"/>
            <pc:sldLayoutMk cId="3885329653" sldId="2147483660"/>
          </pc:sldLayoutMkLst>
          <pc:spChg chg="mod">
            <ac:chgData name="Enrico Gallinucci" userId="b06146b1-ee5b-4a4c-b3a5-2319e2ca0e51" providerId="ADAL" clId="{ADA388E2-5A8E-4D2A-88FC-334C57254FCD}" dt="2021-09-21T06:56:57.260" v="442"/>
            <ac:spMkLst>
              <pc:docMk/>
              <pc:sldMasterMk cId="762068519" sldId="2147483648"/>
              <pc:sldLayoutMk cId="3885329653" sldId="2147483660"/>
              <ac:spMk id="5" creationId="{CDDF86CE-CF30-485C-89C7-6E28176EAF96}"/>
            </ac:spMkLst>
          </pc:spChg>
        </pc:sldLayoutChg>
        <pc:sldLayoutChg chg="addSp delSp modSp mod">
          <pc:chgData name="Enrico Gallinucci" userId="b06146b1-ee5b-4a4c-b3a5-2319e2ca0e51" providerId="ADAL" clId="{ADA388E2-5A8E-4D2A-88FC-334C57254FCD}" dt="2021-09-21T06:56:49.317" v="441" actId="20577"/>
          <pc:sldLayoutMkLst>
            <pc:docMk/>
            <pc:sldMasterMk cId="762068519" sldId="2147483648"/>
            <pc:sldLayoutMk cId="945785083" sldId="2147483661"/>
          </pc:sldLayoutMkLst>
          <pc:spChg chg="add del mod">
            <ac:chgData name="Enrico Gallinucci" userId="b06146b1-ee5b-4a4c-b3a5-2319e2ca0e51" providerId="ADAL" clId="{ADA388E2-5A8E-4D2A-88FC-334C57254FCD}" dt="2021-09-21T06:56:49.317" v="441" actId="20577"/>
            <ac:spMkLst>
              <pc:docMk/>
              <pc:sldMasterMk cId="762068519" sldId="2147483648"/>
              <pc:sldLayoutMk cId="945785083" sldId="2147483661"/>
              <ac:spMk id="5" creationId="{CDDF86CE-CF30-485C-89C7-6E28176EAF96}"/>
            </ac:spMkLst>
          </pc:spChg>
          <pc:spChg chg="add del mod">
            <ac:chgData name="Enrico Gallinucci" userId="b06146b1-ee5b-4a4c-b3a5-2319e2ca0e51" providerId="ADAL" clId="{ADA388E2-5A8E-4D2A-88FC-334C57254FCD}" dt="2021-09-21T06:40:29.185" v="163"/>
            <ac:spMkLst>
              <pc:docMk/>
              <pc:sldMasterMk cId="762068519" sldId="2147483648"/>
              <pc:sldLayoutMk cId="945785083" sldId="2147483661"/>
              <ac:spMk id="7" creationId="{46CA2F4B-F01B-47C4-A893-BED2DB4BC1B1}"/>
            </ac:spMkLst>
          </pc:spChg>
        </pc:sldLayoutChg>
        <pc:sldLayoutChg chg="setBg">
          <pc:chgData name="Enrico Gallinucci" userId="b06146b1-ee5b-4a4c-b3a5-2319e2ca0e51" providerId="ADAL" clId="{ADA388E2-5A8E-4D2A-88FC-334C57254FCD}" dt="2021-10-14T14:57:01.189" v="15255"/>
          <pc:sldLayoutMkLst>
            <pc:docMk/>
            <pc:sldMasterMk cId="762068519" sldId="2147483648"/>
            <pc:sldLayoutMk cId="734839610" sldId="2147483662"/>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E0CE1E2A-81A6-4607-9572-ADD8B531C9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Segnaposto data 2">
            <a:extLst>
              <a:ext uri="{FF2B5EF4-FFF2-40B4-BE49-F238E27FC236}">
                <a16:creationId xmlns:a16="http://schemas.microsoft.com/office/drawing/2014/main" id="{7CC1A257-1616-431C-A163-212629E42F4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297A90-1AFB-4FA1-ADF2-69FD2D1230BA}" type="datetimeFigureOut">
              <a:rPr lang="en-US" smtClean="0"/>
              <a:t>12/12/2022</a:t>
            </a:fld>
            <a:endParaRPr lang="en-US"/>
          </a:p>
        </p:txBody>
      </p:sp>
      <p:sp>
        <p:nvSpPr>
          <p:cNvPr id="4" name="Segnaposto piè di pagina 3">
            <a:extLst>
              <a:ext uri="{FF2B5EF4-FFF2-40B4-BE49-F238E27FC236}">
                <a16:creationId xmlns:a16="http://schemas.microsoft.com/office/drawing/2014/main" id="{2CD5EDFB-5622-4C61-B9D9-1DA05E4853B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egnaposto numero diapositiva 4">
            <a:extLst>
              <a:ext uri="{FF2B5EF4-FFF2-40B4-BE49-F238E27FC236}">
                <a16:creationId xmlns:a16="http://schemas.microsoft.com/office/drawing/2014/main" id="{44601B35-872B-4C78-BD36-825D03E0A2F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2AE2D9A-5B89-4689-B04D-3FBBAA04CE2B}" type="slidenum">
              <a:rPr lang="en-US" smtClean="0"/>
              <a:t>‹#›</a:t>
            </a:fld>
            <a:endParaRPr lang="en-US"/>
          </a:p>
        </p:txBody>
      </p:sp>
    </p:spTree>
    <p:extLst>
      <p:ext uri="{BB962C8B-B14F-4D97-AF65-F5344CB8AC3E}">
        <p14:creationId xmlns:p14="http://schemas.microsoft.com/office/powerpoint/2010/main" val="222189685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15495C-7C85-4DFE-8C2B-354A7A489EB6}" type="datetimeFigureOut">
              <a:rPr lang="it-IT" smtClean="0"/>
              <a:t>12/12/2022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8EE9EE-A74D-4412-94DD-33E68A97493E}" type="slidenum">
              <a:rPr lang="it-IT" smtClean="0"/>
              <a:t>‹#›</a:t>
            </a:fld>
            <a:endParaRPr lang="it-IT"/>
          </a:p>
        </p:txBody>
      </p:sp>
    </p:spTree>
    <p:extLst>
      <p:ext uri="{BB962C8B-B14F-4D97-AF65-F5344CB8AC3E}">
        <p14:creationId xmlns:p14="http://schemas.microsoft.com/office/powerpoint/2010/main" val="182657676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yende.com/blog/4490/that-no-sql-thing-scaling-graph-databases"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5"/>
          </p:nvPr>
        </p:nvSpPr>
        <p:spPr/>
        <p:txBody>
          <a:bodyPr/>
          <a:lstStyle/>
          <a:p>
            <a:fld id="{D98EE9EE-A74D-4412-94DD-33E68A97493E}" type="slidenum">
              <a:rPr lang="it-IT" smtClean="0"/>
              <a:t>1</a:t>
            </a:fld>
            <a:endParaRPr lang="it-IT"/>
          </a:p>
        </p:txBody>
      </p:sp>
    </p:spTree>
    <p:extLst>
      <p:ext uri="{BB962C8B-B14F-4D97-AF65-F5344CB8AC3E}">
        <p14:creationId xmlns:p14="http://schemas.microsoft.com/office/powerpoint/2010/main" val="4131886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1 RDBMS </a:t>
            </a:r>
            <a:r>
              <a:rPr lang="it-IT" dirty="0" err="1"/>
              <a:t>would</a:t>
            </a:r>
            <a:r>
              <a:rPr lang="it-IT" dirty="0"/>
              <a:t> be </a:t>
            </a:r>
            <a:r>
              <a:rPr lang="it-IT" dirty="0" err="1"/>
              <a:t>overkill</a:t>
            </a:r>
            <a:endParaRPr lang="it-IT" dirty="0"/>
          </a:p>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44</a:t>
            </a:fld>
            <a:endParaRPr lang="it-IT"/>
          </a:p>
        </p:txBody>
      </p:sp>
    </p:spTree>
    <p:extLst>
      <p:ext uri="{BB962C8B-B14F-4D97-AF65-F5344CB8AC3E}">
        <p14:creationId xmlns:p14="http://schemas.microsoft.com/office/powerpoint/2010/main" val="8491780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1 RDBMS </a:t>
            </a:r>
            <a:r>
              <a:rPr lang="it-IT" dirty="0" err="1"/>
              <a:t>would</a:t>
            </a:r>
            <a:r>
              <a:rPr lang="it-IT" dirty="0"/>
              <a:t> be </a:t>
            </a:r>
            <a:r>
              <a:rPr lang="it-IT" dirty="0" err="1"/>
              <a:t>overkill</a:t>
            </a:r>
            <a:endParaRPr lang="it-IT" dirty="0"/>
          </a:p>
          <a:p>
            <a:r>
              <a:rPr lang="it-IT" dirty="0"/>
              <a:t>https://www.infoq.com/presentations/Real-Time-Delivery-Twitter</a:t>
            </a:r>
          </a:p>
          <a:p>
            <a:r>
              <a:rPr lang="it-IT" dirty="0"/>
              <a:t>http://highscalability.com/blog/2014/9/8/how-twitter-uses-redis-to-scale-105tb-ram-39mm-qps-10000-ins.html</a:t>
            </a:r>
          </a:p>
          <a:p>
            <a:r>
              <a:rPr lang="it-IT" dirty="0"/>
              <a:t>https://www.quora.com/Why-is-Twitter-not-using-NoSQL</a:t>
            </a:r>
          </a:p>
        </p:txBody>
      </p:sp>
      <p:sp>
        <p:nvSpPr>
          <p:cNvPr id="4" name="Segnaposto numero diapositiva 3"/>
          <p:cNvSpPr>
            <a:spLocks noGrp="1"/>
          </p:cNvSpPr>
          <p:nvPr>
            <p:ph type="sldNum" sz="quarter" idx="10"/>
          </p:nvPr>
        </p:nvSpPr>
        <p:spPr/>
        <p:txBody>
          <a:bodyPr/>
          <a:lstStyle/>
          <a:p>
            <a:fld id="{B38CEA09-33FA-4F6C-9D30-5FB0AA0E11C3}" type="slidenum">
              <a:rPr lang="it-IT" smtClean="0"/>
              <a:t>45</a:t>
            </a:fld>
            <a:endParaRPr lang="it-IT"/>
          </a:p>
        </p:txBody>
      </p:sp>
    </p:spTree>
    <p:extLst>
      <p:ext uri="{BB962C8B-B14F-4D97-AF65-F5344CB8AC3E}">
        <p14:creationId xmlns:p14="http://schemas.microsoft.com/office/powerpoint/2010/main" val="16579810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a:t>Netflix</a:t>
            </a:r>
            <a:r>
              <a:rPr lang="en-US" baseline="0" dirty="0"/>
              <a:t>: 12M trans/sec. </a:t>
            </a:r>
            <a:r>
              <a:rPr lang="en-US" baseline="0" dirty="0" err="1"/>
              <a:t>Ebay</a:t>
            </a:r>
            <a:r>
              <a:rPr lang="en-US" baseline="0" dirty="0"/>
              <a:t>, &gt;100TB. </a:t>
            </a:r>
            <a:r>
              <a:rPr lang="en-US" baseline="0" dirty="0" err="1"/>
              <a:t>IoT</a:t>
            </a:r>
            <a:endParaRPr lang="en-US" baseline="0" dirty="0"/>
          </a:p>
          <a:p>
            <a:endParaRPr lang="en-US" dirty="0"/>
          </a:p>
          <a:p>
            <a:r>
              <a:rPr lang="en-US" dirty="0"/>
              <a:t>https://labs.spotify.com/2015/01/09/personalization-at-spotify-using-cassandra/</a:t>
            </a:r>
          </a:p>
          <a:p>
            <a:endParaRPr lang="en-US" dirty="0"/>
          </a:p>
          <a:p>
            <a:r>
              <a:rPr lang="en-US" dirty="0"/>
              <a:t>https://academy.datastax.com/resources/ds220-data-modeling?unit=use-cases-use-case-introduction</a:t>
            </a:r>
          </a:p>
          <a:p>
            <a:endParaRPr lang="en-US"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53</a:t>
            </a:fld>
            <a:endParaRPr lang="it-IT"/>
          </a:p>
        </p:txBody>
      </p:sp>
    </p:spTree>
    <p:extLst>
      <p:ext uri="{BB962C8B-B14F-4D97-AF65-F5344CB8AC3E}">
        <p14:creationId xmlns:p14="http://schemas.microsoft.com/office/powerpoint/2010/main" val="2416370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noProof="0" dirty="0"/>
              <a:t>Prototipazioni: </a:t>
            </a:r>
            <a:r>
              <a:rPr lang="it-IT" dirty="0"/>
              <a:t>nelle prima fasi di progetto, i pattern delle </a:t>
            </a:r>
            <a:r>
              <a:rPr lang="it-IT" dirty="0" err="1"/>
              <a:t>query</a:t>
            </a:r>
            <a:r>
              <a:rPr lang="it-IT" dirty="0"/>
              <a:t> possono cambiare frequentemente, con la conseguenza di dover riprogettare le famiglie di colonne. </a:t>
            </a:r>
            <a:r>
              <a:rPr lang="it-IT" noProof="0" dirty="0"/>
              <a:t>In Cassandra, the </a:t>
            </a:r>
            <a:r>
              <a:rPr lang="it-IT" noProof="0" dirty="0" err="1"/>
              <a:t>cost</a:t>
            </a:r>
            <a:r>
              <a:rPr lang="it-IT" noProof="0" dirty="0"/>
              <a:t> </a:t>
            </a:r>
            <a:r>
              <a:rPr lang="it-IT" noProof="0" dirty="0" err="1"/>
              <a:t>may</a:t>
            </a:r>
            <a:r>
              <a:rPr lang="it-IT" noProof="0" dirty="0"/>
              <a:t> be </a:t>
            </a:r>
            <a:r>
              <a:rPr lang="it-IT" noProof="0" dirty="0" err="1"/>
              <a:t>higher</a:t>
            </a:r>
            <a:r>
              <a:rPr lang="it-IT" noProof="0" dirty="0"/>
              <a:t> for </a:t>
            </a:r>
            <a:r>
              <a:rPr lang="it-IT" noProof="0" dirty="0" err="1"/>
              <a:t>query</a:t>
            </a:r>
            <a:r>
              <a:rPr lang="it-IT" noProof="0" dirty="0"/>
              <a:t> </a:t>
            </a:r>
            <a:r>
              <a:rPr lang="it-IT" noProof="0" dirty="0" err="1"/>
              <a:t>change</a:t>
            </a:r>
            <a:r>
              <a:rPr lang="it-IT" noProof="0" dirty="0"/>
              <a:t> </a:t>
            </a:r>
            <a:r>
              <a:rPr lang="it-IT" noProof="0" dirty="0" err="1"/>
              <a:t>as</a:t>
            </a:r>
            <a:r>
              <a:rPr lang="it-IT" noProof="0" dirty="0"/>
              <a:t> </a:t>
            </a:r>
            <a:r>
              <a:rPr lang="it-IT" noProof="0" dirty="0" err="1"/>
              <a:t>compared</a:t>
            </a:r>
            <a:r>
              <a:rPr lang="it-IT" noProof="0" dirty="0"/>
              <a:t> to schema </a:t>
            </a:r>
            <a:r>
              <a:rPr lang="it-IT" noProof="0" dirty="0" err="1"/>
              <a:t>change</a:t>
            </a:r>
            <a:r>
              <a:rPr lang="it-IT" noProof="0" dirty="0"/>
              <a:t>.</a:t>
            </a:r>
          </a:p>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54</a:t>
            </a:fld>
            <a:endParaRPr lang="it-IT"/>
          </a:p>
        </p:txBody>
      </p:sp>
    </p:spTree>
    <p:extLst>
      <p:ext uri="{BB962C8B-B14F-4D97-AF65-F5344CB8AC3E}">
        <p14:creationId xmlns:p14="http://schemas.microsoft.com/office/powerpoint/2010/main" val="32199772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dirty="0"/>
              <a:t>https://developer.ibm.com/dwblog/2017/detecting-complex-fraud-real-time-graph-databases/</a:t>
            </a:r>
          </a:p>
        </p:txBody>
      </p:sp>
      <p:sp>
        <p:nvSpPr>
          <p:cNvPr id="4" name="Segnaposto numero diapositiva 3"/>
          <p:cNvSpPr>
            <a:spLocks noGrp="1"/>
          </p:cNvSpPr>
          <p:nvPr>
            <p:ph type="sldNum" sz="quarter" idx="10"/>
          </p:nvPr>
        </p:nvSpPr>
        <p:spPr/>
        <p:txBody>
          <a:bodyPr/>
          <a:lstStyle/>
          <a:p>
            <a:fld id="{B38CEA09-33FA-4F6C-9D30-5FB0AA0E11C3}" type="slidenum">
              <a:rPr lang="it-IT" smtClean="0"/>
              <a:t>57</a:t>
            </a:fld>
            <a:endParaRPr lang="it-IT"/>
          </a:p>
        </p:txBody>
      </p:sp>
    </p:spTree>
    <p:extLst>
      <p:ext uri="{BB962C8B-B14F-4D97-AF65-F5344CB8AC3E}">
        <p14:creationId xmlns:p14="http://schemas.microsoft.com/office/powerpoint/2010/main" val="3732894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58</a:t>
            </a:fld>
            <a:endParaRPr lang="it-IT"/>
          </a:p>
        </p:txBody>
      </p:sp>
    </p:spTree>
    <p:extLst>
      <p:ext uri="{BB962C8B-B14F-4D97-AF65-F5344CB8AC3E}">
        <p14:creationId xmlns:p14="http://schemas.microsoft.com/office/powerpoint/2010/main" val="28211089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dirty="0" err="1"/>
              <a:t>Termine</a:t>
            </a:r>
            <a:r>
              <a:rPr lang="en-US" dirty="0"/>
              <a:t> </a:t>
            </a:r>
            <a:r>
              <a:rPr lang="en-US" dirty="0" err="1"/>
              <a:t>derivato</a:t>
            </a:r>
            <a:r>
              <a:rPr lang="en-US" dirty="0"/>
              <a:t> da "</a:t>
            </a:r>
            <a:r>
              <a:rPr lang="en-US" dirty="0" err="1"/>
              <a:t>programmazione</a:t>
            </a:r>
            <a:r>
              <a:rPr lang="en-US" dirty="0"/>
              <a:t> </a:t>
            </a:r>
            <a:r>
              <a:rPr lang="en-US" dirty="0" err="1"/>
              <a:t>poliglotta</a:t>
            </a:r>
            <a:r>
              <a:rPr lang="en-US" dirty="0"/>
              <a:t>"</a:t>
            </a:r>
          </a:p>
        </p:txBody>
      </p:sp>
      <p:sp>
        <p:nvSpPr>
          <p:cNvPr id="4" name="Segnaposto numero diapositiva 3"/>
          <p:cNvSpPr>
            <a:spLocks noGrp="1"/>
          </p:cNvSpPr>
          <p:nvPr>
            <p:ph type="sldNum" sz="quarter" idx="10"/>
          </p:nvPr>
        </p:nvSpPr>
        <p:spPr/>
        <p:txBody>
          <a:bodyPr/>
          <a:lstStyle/>
          <a:p>
            <a:fld id="{B38CEA09-33FA-4F6C-9D30-5FB0AA0E11C3}" type="slidenum">
              <a:rPr lang="it-IT" smtClean="0"/>
              <a:t>60</a:t>
            </a:fld>
            <a:endParaRPr lang="it-IT"/>
          </a:p>
        </p:txBody>
      </p:sp>
    </p:spTree>
    <p:extLst>
      <p:ext uri="{BB962C8B-B14F-4D97-AF65-F5344CB8AC3E}">
        <p14:creationId xmlns:p14="http://schemas.microsoft.com/office/powerpoint/2010/main" val="20868546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session, shopping cart, or order data do not need the same properties of availability, consistency, or backup requirements. Does session management storage need the same rigorous backup/recovery strategy as the e-commerce orders data? Does the session management storage need more availability of an instance of database engine to write/read session data?</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In 2006, Neal Ford coined the term </a:t>
            </a:r>
            <a:r>
              <a:rPr lang="en-US" sz="1200" b="1" i="0" u="none" strike="noStrike" kern="1200" baseline="0" dirty="0">
                <a:solidFill>
                  <a:schemeClr val="tx1"/>
                </a:solidFill>
                <a:latin typeface="+mn-lt"/>
                <a:ea typeface="+mn-ea"/>
                <a:cs typeface="+mn-cs"/>
              </a:rPr>
              <a:t>polyglot programming</a:t>
            </a:r>
            <a:r>
              <a:rPr lang="en-US" sz="1200" b="0" i="0" u="none" strike="noStrike" kern="1200" baseline="0" dirty="0">
                <a:solidFill>
                  <a:schemeClr val="tx1"/>
                </a:solidFill>
                <a:latin typeface="+mn-lt"/>
                <a:ea typeface="+mn-ea"/>
                <a:cs typeface="+mn-cs"/>
              </a:rPr>
              <a:t>, to express the idea that applications should be written in a mix of languages to take advantage of the fact that different languages are suitable for tackling different problems. Complex applications combine different types of problems, so picking the right language for each job may be more productive than trying to fit all aspects into a single </a:t>
            </a:r>
            <a:r>
              <a:rPr lang="it-IT" sz="1200" b="0" i="0" u="none" strike="noStrike" kern="1200" baseline="0" dirty="0" err="1">
                <a:solidFill>
                  <a:schemeClr val="tx1"/>
                </a:solidFill>
                <a:latin typeface="+mn-lt"/>
                <a:ea typeface="+mn-ea"/>
                <a:cs typeface="+mn-cs"/>
              </a:rPr>
              <a:t>language</a:t>
            </a:r>
            <a:r>
              <a:rPr lang="it-IT" sz="1200" b="0" i="0" u="none" strike="noStrike" kern="1200" baseline="0" dirty="0">
                <a:solidFill>
                  <a:schemeClr val="tx1"/>
                </a:solidFill>
                <a:latin typeface="+mn-lt"/>
                <a:ea typeface="+mn-ea"/>
                <a:cs typeface="+mn-cs"/>
              </a:rPr>
              <a:t>.</a:t>
            </a:r>
            <a:endParaRPr lang="it-IT" dirty="0"/>
          </a:p>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61</a:t>
            </a:fld>
            <a:endParaRPr lang="it-IT"/>
          </a:p>
        </p:txBody>
      </p:sp>
    </p:spTree>
    <p:extLst>
      <p:ext uri="{BB962C8B-B14F-4D97-AF65-F5344CB8AC3E}">
        <p14:creationId xmlns:p14="http://schemas.microsoft.com/office/powerpoint/2010/main" val="620080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b="0" i="0" u="none" strike="noStrike" kern="1200" baseline="0" dirty="0">
                <a:solidFill>
                  <a:schemeClr val="tx1"/>
                </a:solidFill>
                <a:latin typeface="+mn-lt"/>
                <a:ea typeface="+mn-ea"/>
                <a:cs typeface="+mn-cs"/>
              </a:rPr>
              <a:t>A </a:t>
            </a:r>
            <a:r>
              <a:rPr lang="it-IT" sz="1200" b="0" i="0" u="none" strike="noStrike" kern="1200" baseline="0" dirty="0" err="1">
                <a:solidFill>
                  <a:schemeClr val="tx1"/>
                </a:solidFill>
                <a:latin typeface="+mn-lt"/>
                <a:ea typeface="+mn-ea"/>
                <a:cs typeface="+mn-cs"/>
              </a:rPr>
              <a:t>key-value</a:t>
            </a:r>
            <a:r>
              <a:rPr lang="it-IT" sz="1200" b="0" i="0" u="none" strike="noStrike" kern="1200" baseline="0" dirty="0">
                <a:solidFill>
                  <a:schemeClr val="tx1"/>
                </a:solidFill>
                <a:latin typeface="+mn-lt"/>
                <a:ea typeface="+mn-ea"/>
                <a:cs typeface="+mn-cs"/>
              </a:rPr>
              <a:t> data </a:t>
            </a:r>
            <a:r>
              <a:rPr lang="en-US" sz="1200" b="0" i="0" u="none" strike="noStrike" kern="1200" baseline="0" dirty="0">
                <a:solidFill>
                  <a:schemeClr val="tx1"/>
                </a:solidFill>
                <a:latin typeface="+mn-lt"/>
                <a:ea typeface="+mn-ea"/>
                <a:cs typeface="+mn-cs"/>
              </a:rPr>
              <a:t>store could be used to store the shopping cart data before the order is confirmed by the customer and also store the session data so that the RDBMS is not used for this transient data. Key-value stores make sense here since the shopping cart is usually accessed by user ID and, once confirmed and paid by the customer, can be saved in the RDBMS. Similarly, session data is keyed by the session ID. If we need to recommend products to customers when they place products into their shopping carts—for example, “ your friends also bought these products” or “ your friends bought these accessories for this product”—then introducing a graph data store in the mix becomes relevant.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Even using specialized relational databases for different purposes, such as data warehousing appliances or analytics appliances within the same application, can be </a:t>
            </a:r>
            <a:r>
              <a:rPr lang="it-IT" sz="1200" b="0" i="0" u="none" strike="noStrike" kern="1200" baseline="0" dirty="0" err="1">
                <a:solidFill>
                  <a:schemeClr val="tx1"/>
                </a:solidFill>
                <a:latin typeface="+mn-lt"/>
                <a:ea typeface="+mn-ea"/>
                <a:cs typeface="+mn-cs"/>
              </a:rPr>
              <a:t>viewed</a:t>
            </a:r>
            <a:r>
              <a:rPr lang="it-IT" sz="1200" b="0" i="0" u="none" strike="noStrike" kern="1200" baseline="0" dirty="0">
                <a:solidFill>
                  <a:schemeClr val="tx1"/>
                </a:solidFill>
                <a:latin typeface="+mn-lt"/>
                <a:ea typeface="+mn-ea"/>
                <a:cs typeface="+mn-cs"/>
              </a:rPr>
              <a:t> </a:t>
            </a:r>
            <a:r>
              <a:rPr lang="it-IT" sz="1200" b="0" i="0" u="none" strike="noStrike" kern="1200" baseline="0" dirty="0" err="1">
                <a:solidFill>
                  <a:schemeClr val="tx1"/>
                </a:solidFill>
                <a:latin typeface="+mn-lt"/>
                <a:ea typeface="+mn-ea"/>
                <a:cs typeface="+mn-cs"/>
              </a:rPr>
              <a:t>as</a:t>
            </a:r>
            <a:r>
              <a:rPr lang="it-IT" sz="1200" b="0" i="0" u="none" strike="noStrike" kern="1200" baseline="0" dirty="0">
                <a:solidFill>
                  <a:schemeClr val="tx1"/>
                </a:solidFill>
                <a:latin typeface="+mn-lt"/>
                <a:ea typeface="+mn-ea"/>
                <a:cs typeface="+mn-cs"/>
              </a:rPr>
              <a:t> </a:t>
            </a:r>
            <a:r>
              <a:rPr lang="it-IT" sz="1200" b="0" i="0" u="none" strike="noStrike" kern="1200" baseline="0" dirty="0" err="1">
                <a:solidFill>
                  <a:schemeClr val="tx1"/>
                </a:solidFill>
                <a:latin typeface="+mn-lt"/>
                <a:ea typeface="+mn-ea"/>
                <a:cs typeface="+mn-cs"/>
              </a:rPr>
              <a:t>polyglot</a:t>
            </a:r>
            <a:r>
              <a:rPr lang="it-IT" sz="1200" b="0" i="0" u="none" strike="noStrike" kern="1200" baseline="0" dirty="0">
                <a:solidFill>
                  <a:schemeClr val="tx1"/>
                </a:solidFill>
                <a:latin typeface="+mn-lt"/>
                <a:ea typeface="+mn-ea"/>
                <a:cs typeface="+mn-cs"/>
              </a:rPr>
              <a:t> </a:t>
            </a:r>
            <a:r>
              <a:rPr lang="it-IT" sz="1200" b="0" i="0" u="none" strike="noStrike" kern="1200" baseline="0" dirty="0" err="1">
                <a:solidFill>
                  <a:schemeClr val="tx1"/>
                </a:solidFill>
                <a:latin typeface="+mn-lt"/>
                <a:ea typeface="+mn-ea"/>
                <a:cs typeface="+mn-cs"/>
              </a:rPr>
              <a:t>persistence</a:t>
            </a:r>
            <a:endParaRPr lang="en-US" sz="1200" b="0" i="0" u="none" strike="noStrike" kern="1200" baseline="0" dirty="0">
              <a:solidFill>
                <a:schemeClr val="tx1"/>
              </a:solidFill>
              <a:latin typeface="+mn-lt"/>
              <a:ea typeface="+mn-ea"/>
              <a:cs typeface="+mn-cs"/>
            </a:endParaRPr>
          </a:p>
          <a:p>
            <a:endParaRPr lang="en-US" sz="1200" b="0" i="0" u="none" strike="noStrike" kern="1200" baseline="0" dirty="0">
              <a:solidFill>
                <a:schemeClr val="tx1"/>
              </a:solidFill>
              <a:latin typeface="+mn-lt"/>
              <a:ea typeface="+mn-ea"/>
              <a:cs typeface="+mn-cs"/>
            </a:endParaRPr>
          </a:p>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62</a:t>
            </a:fld>
            <a:endParaRPr lang="it-IT"/>
          </a:p>
        </p:txBody>
      </p:sp>
    </p:spTree>
    <p:extLst>
      <p:ext uri="{BB962C8B-B14F-4D97-AF65-F5344CB8AC3E}">
        <p14:creationId xmlns:p14="http://schemas.microsoft.com/office/powerpoint/2010/main" val="26738333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63</a:t>
            </a:fld>
            <a:endParaRPr lang="it-IT"/>
          </a:p>
        </p:txBody>
      </p:sp>
    </p:spTree>
    <p:extLst>
      <p:ext uri="{BB962C8B-B14F-4D97-AF65-F5344CB8AC3E}">
        <p14:creationId xmlns:p14="http://schemas.microsoft.com/office/powerpoint/2010/main" val="3613669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https://en.wikipedia.org/wiki/LiveJournal </a:t>
            </a:r>
            <a:r>
              <a:rPr lang="it-IT" dirty="0" err="1"/>
              <a:t>LiveJournal</a:t>
            </a:r>
            <a:r>
              <a:rPr lang="it-IT" dirty="0"/>
              <a:t> è una sorta di MSN russo</a:t>
            </a:r>
          </a:p>
        </p:txBody>
      </p:sp>
      <p:sp>
        <p:nvSpPr>
          <p:cNvPr id="4" name="Segnaposto numero diapositiva 3"/>
          <p:cNvSpPr>
            <a:spLocks noGrp="1"/>
          </p:cNvSpPr>
          <p:nvPr>
            <p:ph type="sldNum" sz="quarter" idx="10"/>
          </p:nvPr>
        </p:nvSpPr>
        <p:spPr/>
        <p:txBody>
          <a:bodyPr/>
          <a:lstStyle/>
          <a:p>
            <a:fld id="{B38CEA09-33FA-4F6C-9D30-5FB0AA0E11C3}" type="slidenum">
              <a:rPr lang="it-IT" smtClean="0"/>
              <a:t>8</a:t>
            </a:fld>
            <a:endParaRPr lang="it-IT"/>
          </a:p>
        </p:txBody>
      </p:sp>
    </p:spTree>
    <p:extLst>
      <p:ext uri="{BB962C8B-B14F-4D97-AF65-F5344CB8AC3E}">
        <p14:creationId xmlns:p14="http://schemas.microsoft.com/office/powerpoint/2010/main" val="24547698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While doing this, we need to update the indexed data as the data in the application database changes. The process of updating the data can be real-time or batch, as long as we ensure that the application can deal with stale data in the index/search engine. The event sourcing (“ Event Sourcing,” p. 142) pattern can be used to update the index.</a:t>
            </a:r>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64</a:t>
            </a:fld>
            <a:endParaRPr lang="it-IT"/>
          </a:p>
        </p:txBody>
      </p:sp>
    </p:spTree>
    <p:extLst>
      <p:ext uri="{BB962C8B-B14F-4D97-AF65-F5344CB8AC3E}">
        <p14:creationId xmlns:p14="http://schemas.microsoft.com/office/powerpoint/2010/main" val="831929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t> </a:t>
            </a:r>
            <a:r>
              <a:rPr lang="it-IT" dirty="0" err="1"/>
              <a:t>It’s</a:t>
            </a:r>
            <a:r>
              <a:rPr lang="it-IT" dirty="0"/>
              <a:t> </a:t>
            </a:r>
            <a:r>
              <a:rPr lang="it-IT" dirty="0" err="1"/>
              <a:t>not</a:t>
            </a:r>
            <a:r>
              <a:rPr lang="it-IT" dirty="0"/>
              <a:t> </a:t>
            </a:r>
            <a:r>
              <a:rPr lang="it-IT" dirty="0" err="1"/>
              <a:t>about</a:t>
            </a:r>
            <a:r>
              <a:rPr lang="it-IT" dirty="0"/>
              <a:t> a </a:t>
            </a:r>
            <a:r>
              <a:rPr lang="it-IT" dirty="0" err="1"/>
              <a:t>clever</a:t>
            </a:r>
            <a:r>
              <a:rPr lang="it-IT" dirty="0"/>
              <a:t> use of RAM and SSD—</a:t>
            </a:r>
            <a:r>
              <a:rPr lang="it-IT" dirty="0" err="1"/>
              <a:t>Many</a:t>
            </a:r>
            <a:r>
              <a:rPr lang="it-IT" dirty="0"/>
              <a:t> </a:t>
            </a:r>
            <a:r>
              <a:rPr lang="it-IT" dirty="0" err="1"/>
              <a:t>NoSQL</a:t>
            </a:r>
            <a:r>
              <a:rPr lang="it-IT" dirty="0"/>
              <a:t> </a:t>
            </a:r>
            <a:r>
              <a:rPr lang="it-IT" dirty="0" err="1"/>
              <a:t>systems</a:t>
            </a:r>
            <a:r>
              <a:rPr lang="it-IT" dirty="0"/>
              <a:t> focus on the </a:t>
            </a:r>
            <a:r>
              <a:rPr lang="it-IT" dirty="0" err="1"/>
              <a:t>efficient</a:t>
            </a:r>
            <a:r>
              <a:rPr lang="it-IT" dirty="0"/>
              <a:t> use of RAM or </a:t>
            </a:r>
            <a:r>
              <a:rPr lang="it-IT" dirty="0" err="1"/>
              <a:t>solid</a:t>
            </a:r>
            <a:r>
              <a:rPr lang="it-IT" dirty="0"/>
              <a:t> state disks to </a:t>
            </a:r>
            <a:r>
              <a:rPr lang="it-IT" dirty="0" err="1"/>
              <a:t>increase</a:t>
            </a:r>
            <a:r>
              <a:rPr lang="it-IT" dirty="0"/>
              <a:t> performance. </a:t>
            </a:r>
            <a:r>
              <a:rPr lang="it-IT" dirty="0" err="1"/>
              <a:t>Though</a:t>
            </a:r>
            <a:r>
              <a:rPr lang="it-IT" dirty="0"/>
              <a:t> </a:t>
            </a:r>
            <a:r>
              <a:rPr lang="it-IT" dirty="0" err="1"/>
              <a:t>this</a:t>
            </a:r>
            <a:r>
              <a:rPr lang="it-IT" dirty="0"/>
              <a:t> </a:t>
            </a:r>
            <a:r>
              <a:rPr lang="it-IT" dirty="0" err="1"/>
              <a:t>is</a:t>
            </a:r>
            <a:r>
              <a:rPr lang="it-IT" dirty="0"/>
              <a:t> </a:t>
            </a:r>
            <a:r>
              <a:rPr lang="it-IT" dirty="0" err="1"/>
              <a:t>important</a:t>
            </a:r>
            <a:r>
              <a:rPr lang="it-IT" dirty="0"/>
              <a:t>, </a:t>
            </a:r>
            <a:r>
              <a:rPr lang="it-IT" dirty="0" err="1"/>
              <a:t>NoSQL</a:t>
            </a:r>
            <a:r>
              <a:rPr lang="it-IT" dirty="0"/>
              <a:t> </a:t>
            </a:r>
            <a:r>
              <a:rPr lang="it-IT" dirty="0" err="1"/>
              <a:t>systems</a:t>
            </a:r>
            <a:r>
              <a:rPr lang="it-IT" dirty="0"/>
              <a:t> can </a:t>
            </a:r>
            <a:r>
              <a:rPr lang="it-IT" dirty="0" err="1"/>
              <a:t>run</a:t>
            </a:r>
            <a:r>
              <a:rPr lang="it-IT" dirty="0"/>
              <a:t> on standard hardware.</a:t>
            </a:r>
          </a:p>
          <a:p>
            <a:endParaRPr lang="en-US"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10</a:t>
            </a:fld>
            <a:endParaRPr lang="it-IT"/>
          </a:p>
        </p:txBody>
      </p:sp>
    </p:spTree>
    <p:extLst>
      <p:ext uri="{BB962C8B-B14F-4D97-AF65-F5344CB8AC3E}">
        <p14:creationId xmlns:p14="http://schemas.microsoft.com/office/powerpoint/2010/main" val="15049551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https://stackoverflow.com/questions/5040617/what-is-the-difference-between-a-graph-database-and-a-network-database</a:t>
            </a:r>
          </a:p>
        </p:txBody>
      </p:sp>
      <p:sp>
        <p:nvSpPr>
          <p:cNvPr id="4" name="Segnaposto numero diapositiva 3"/>
          <p:cNvSpPr>
            <a:spLocks noGrp="1"/>
          </p:cNvSpPr>
          <p:nvPr>
            <p:ph type="sldNum" sz="quarter" idx="10"/>
          </p:nvPr>
        </p:nvSpPr>
        <p:spPr/>
        <p:txBody>
          <a:bodyPr/>
          <a:lstStyle/>
          <a:p>
            <a:fld id="{B38CEA09-33FA-4F6C-9D30-5FB0AA0E11C3}" type="slidenum">
              <a:rPr lang="it-IT" smtClean="0"/>
              <a:t>21</a:t>
            </a:fld>
            <a:endParaRPr lang="it-IT"/>
          </a:p>
        </p:txBody>
      </p:sp>
    </p:spTree>
    <p:extLst>
      <p:ext uri="{BB962C8B-B14F-4D97-AF65-F5344CB8AC3E}">
        <p14:creationId xmlns:p14="http://schemas.microsoft.com/office/powerpoint/2010/main" val="3220176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https://stackoverflow.com/questions/21558589/neo4j-sharding-aspect </a:t>
            </a:r>
          </a:p>
          <a:p>
            <a:r>
              <a:rPr lang="it-IT" dirty="0">
                <a:hlinkClick r:id="rId3"/>
              </a:rPr>
              <a:t>https://ayende.com/blog/4490/that-no-sql-thing-scaling-graph-databases</a:t>
            </a:r>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23</a:t>
            </a:fld>
            <a:endParaRPr lang="it-IT"/>
          </a:p>
        </p:txBody>
      </p:sp>
    </p:spTree>
    <p:extLst>
      <p:ext uri="{BB962C8B-B14F-4D97-AF65-F5344CB8AC3E}">
        <p14:creationId xmlns:p14="http://schemas.microsoft.com/office/powerpoint/2010/main" val="4206512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27</a:t>
            </a:fld>
            <a:endParaRPr lang="it-IT"/>
          </a:p>
        </p:txBody>
      </p:sp>
    </p:spTree>
    <p:extLst>
      <p:ext uri="{BB962C8B-B14F-4D97-AF65-F5344CB8AC3E}">
        <p14:creationId xmlns:p14="http://schemas.microsoft.com/office/powerpoint/2010/main" val="2198746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33</a:t>
            </a:fld>
            <a:endParaRPr lang="it-IT"/>
          </a:p>
        </p:txBody>
      </p:sp>
    </p:spTree>
    <p:extLst>
      <p:ext uri="{BB962C8B-B14F-4D97-AF65-F5344CB8AC3E}">
        <p14:creationId xmlns:p14="http://schemas.microsoft.com/office/powerpoint/2010/main" val="3685756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CAP </a:t>
            </a:r>
            <a:r>
              <a:rPr lang="it-IT" dirty="0" err="1"/>
              <a:t>demonstration</a:t>
            </a:r>
            <a:r>
              <a:rPr lang="it-IT" dirty="0"/>
              <a:t>: https://dl.acm.org/doi/pdf/10.1145/564585.564601?casa_token=m69maazxkqIAAAAA:cBn5y1eKnJUh7Tl4GVsw9Hqv984qwQ3_b8XvSM_wM3U2zp_-363uPINWJADEmMt-8ZjPzA1yaoE</a:t>
            </a:r>
          </a:p>
        </p:txBody>
      </p:sp>
      <p:sp>
        <p:nvSpPr>
          <p:cNvPr id="4" name="Segnaposto numero diapositiva 3"/>
          <p:cNvSpPr>
            <a:spLocks noGrp="1"/>
          </p:cNvSpPr>
          <p:nvPr>
            <p:ph type="sldNum" sz="quarter" idx="10"/>
          </p:nvPr>
        </p:nvSpPr>
        <p:spPr/>
        <p:txBody>
          <a:bodyPr/>
          <a:lstStyle/>
          <a:p>
            <a:fld id="{B38CEA09-33FA-4F6C-9D30-5FB0AA0E11C3}" type="slidenum">
              <a:rPr lang="it-IT" smtClean="0"/>
              <a:t>38</a:t>
            </a:fld>
            <a:endParaRPr lang="it-IT"/>
          </a:p>
        </p:txBody>
      </p:sp>
    </p:spTree>
    <p:extLst>
      <p:ext uri="{BB962C8B-B14F-4D97-AF65-F5344CB8AC3E}">
        <p14:creationId xmlns:p14="http://schemas.microsoft.com/office/powerpoint/2010/main" val="33312415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Gestione del conflitto in scrittura:</a:t>
            </a:r>
          </a:p>
          <a:p>
            <a:pPr marL="171450" indent="-171450">
              <a:buFontTx/>
              <a:buChar char="-"/>
            </a:pPr>
            <a:r>
              <a:rPr lang="it-IT" dirty="0"/>
              <a:t>Last </a:t>
            </a:r>
            <a:r>
              <a:rPr lang="it-IT" dirty="0" err="1"/>
              <a:t>one</a:t>
            </a:r>
            <a:r>
              <a:rPr lang="it-IT" dirty="0"/>
              <a:t> </a:t>
            </a:r>
            <a:r>
              <a:rPr lang="it-IT" dirty="0" err="1"/>
              <a:t>wins</a:t>
            </a:r>
            <a:r>
              <a:rPr lang="it-IT" dirty="0"/>
              <a:t> (vince l’ultimo</a:t>
            </a:r>
            <a:r>
              <a:rPr lang="it-IT" baseline="0" dirty="0"/>
              <a:t> che arriva)</a:t>
            </a:r>
            <a:endParaRPr lang="it-IT" dirty="0"/>
          </a:p>
          <a:p>
            <a:pPr marL="171450" indent="-171450">
              <a:buFontTx/>
              <a:buChar char="-"/>
            </a:pPr>
            <a:r>
              <a:rPr lang="it-IT" dirty="0"/>
              <a:t>Segnalazione</a:t>
            </a:r>
            <a:r>
              <a:rPr lang="it-IT" baseline="0" dirty="0"/>
              <a:t> all’utente del conflitto</a:t>
            </a:r>
          </a:p>
          <a:p>
            <a:pPr marL="171450" indent="-171450">
              <a:buFontTx/>
              <a:buChar char="-"/>
            </a:pPr>
            <a:r>
              <a:rPr lang="it-IT" baseline="0" dirty="0"/>
              <a:t>Quorum</a:t>
            </a:r>
            <a:endParaRPr lang="it-IT" dirty="0"/>
          </a:p>
        </p:txBody>
      </p:sp>
      <p:sp>
        <p:nvSpPr>
          <p:cNvPr id="4" name="Segnaposto numero diapositiva 3"/>
          <p:cNvSpPr>
            <a:spLocks noGrp="1"/>
          </p:cNvSpPr>
          <p:nvPr>
            <p:ph type="sldNum" sz="quarter" idx="10"/>
          </p:nvPr>
        </p:nvSpPr>
        <p:spPr/>
        <p:txBody>
          <a:bodyPr/>
          <a:lstStyle/>
          <a:p>
            <a:fld id="{B38CEA09-33FA-4F6C-9D30-5FB0AA0E11C3}" type="slidenum">
              <a:rPr lang="it-IT" smtClean="0"/>
              <a:t>40</a:t>
            </a:fld>
            <a:endParaRPr lang="it-IT"/>
          </a:p>
        </p:txBody>
      </p:sp>
    </p:spTree>
    <p:extLst>
      <p:ext uri="{BB962C8B-B14F-4D97-AF65-F5344CB8AC3E}">
        <p14:creationId xmlns:p14="http://schemas.microsoft.com/office/powerpoint/2010/main" val="36295637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solidFill>
          <a:schemeClr val="bg2">
            <a:lumMod val="75000"/>
          </a:schemeClr>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241596-50E2-4980-87D0-ED376A262BC7}"/>
              </a:ext>
            </a:extLst>
          </p:cNvPr>
          <p:cNvSpPr>
            <a:spLocks noGrp="1"/>
          </p:cNvSpPr>
          <p:nvPr>
            <p:ph type="ctrTitle" hasCustomPrompt="1"/>
          </p:nvPr>
        </p:nvSpPr>
        <p:spPr>
          <a:xfrm>
            <a:off x="1533728" y="1209297"/>
            <a:ext cx="9144000" cy="2387600"/>
          </a:xfrm>
          <a:prstGeom prst="rect">
            <a:avLst/>
          </a:prstGeom>
        </p:spPr>
        <p:txBody>
          <a:bodyPr anchor="b"/>
          <a:lstStyle>
            <a:lvl1pPr algn="l">
              <a:defRPr sz="6000" baseline="0"/>
            </a:lvl1pPr>
          </a:lstStyle>
          <a:p>
            <a:r>
              <a:rPr lang="it-IT" dirty="0" err="1"/>
              <a:t>NoSQL</a:t>
            </a:r>
            <a:r>
              <a:rPr lang="it-IT" dirty="0"/>
              <a:t> Databases</a:t>
            </a:r>
          </a:p>
        </p:txBody>
      </p:sp>
      <p:sp>
        <p:nvSpPr>
          <p:cNvPr id="3" name="Sottotitolo 2">
            <a:extLst>
              <a:ext uri="{FF2B5EF4-FFF2-40B4-BE49-F238E27FC236}">
                <a16:creationId xmlns:a16="http://schemas.microsoft.com/office/drawing/2014/main" id="{4569AFE5-E902-418B-900C-2663680E51FB}"/>
              </a:ext>
            </a:extLst>
          </p:cNvPr>
          <p:cNvSpPr>
            <a:spLocks noGrp="1"/>
          </p:cNvSpPr>
          <p:nvPr>
            <p:ph type="subTitle" idx="1"/>
          </p:nvPr>
        </p:nvSpPr>
        <p:spPr>
          <a:xfrm>
            <a:off x="1524000" y="3612590"/>
            <a:ext cx="9144000" cy="1655762"/>
          </a:xfrm>
        </p:spPr>
        <p:txBody>
          <a:bodyPr/>
          <a:lstStyle>
            <a:lvl1pPr marL="0" indent="0" algn="l">
              <a:buNone/>
              <a:defRPr sz="3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cxnSp>
        <p:nvCxnSpPr>
          <p:cNvPr id="8" name="Connettore diritto 7">
            <a:extLst>
              <a:ext uri="{FF2B5EF4-FFF2-40B4-BE49-F238E27FC236}">
                <a16:creationId xmlns:a16="http://schemas.microsoft.com/office/drawing/2014/main" id="{B4FC659A-4DC9-4162-8EF4-C94EE16CC599}"/>
              </a:ext>
            </a:extLst>
          </p:cNvPr>
          <p:cNvCxnSpPr>
            <a:cxnSpLocks/>
          </p:cNvCxnSpPr>
          <p:nvPr userDrawn="1"/>
        </p:nvCxnSpPr>
        <p:spPr>
          <a:xfrm flipV="1">
            <a:off x="1524000" y="3602038"/>
            <a:ext cx="9144000" cy="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134321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C8645874-5F38-4FDE-AE6E-BDEDB2A6DF59}"/>
              </a:ext>
            </a:extLst>
          </p:cNvPr>
          <p:cNvSpPr>
            <a:spLocks noGrp="1"/>
          </p:cNvSpPr>
          <p:nvPr>
            <p:ph type="dt" sz="half" idx="10"/>
          </p:nvPr>
        </p:nvSpPr>
        <p:spPr>
          <a:xfrm>
            <a:off x="838200" y="6356350"/>
            <a:ext cx="2743200" cy="365125"/>
          </a:xfrm>
          <a:prstGeom prst="rect">
            <a:avLst/>
          </a:prstGeom>
        </p:spPr>
        <p:txBody>
          <a:bodyPr/>
          <a:lstStyle/>
          <a:p>
            <a:endParaRPr lang="it-IT"/>
          </a:p>
        </p:txBody>
      </p:sp>
      <p:sp>
        <p:nvSpPr>
          <p:cNvPr id="3" name="Segnaposto piè di pagina 2">
            <a:extLst>
              <a:ext uri="{FF2B5EF4-FFF2-40B4-BE49-F238E27FC236}">
                <a16:creationId xmlns:a16="http://schemas.microsoft.com/office/drawing/2014/main" id="{1523544D-6F9D-4AF7-89F2-515DDCEBB1EA}"/>
              </a:ext>
            </a:extLst>
          </p:cNvPr>
          <p:cNvSpPr>
            <a:spLocks noGrp="1"/>
          </p:cNvSpPr>
          <p:nvPr>
            <p:ph type="ftr" sz="quarter" idx="11"/>
          </p:nvPr>
        </p:nvSpPr>
        <p:spPr/>
        <p:txBody>
          <a:bodyPr/>
          <a:lstStyle/>
          <a:p>
            <a:pPr algn="l"/>
            <a:r>
              <a:rPr lang="it-IT" dirty="0"/>
              <a:t>Matteo Francia – University of Bologna</a:t>
            </a:r>
          </a:p>
        </p:txBody>
      </p:sp>
      <p:sp>
        <p:nvSpPr>
          <p:cNvPr id="4" name="Segnaposto numero diapositiva 3">
            <a:extLst>
              <a:ext uri="{FF2B5EF4-FFF2-40B4-BE49-F238E27FC236}">
                <a16:creationId xmlns:a16="http://schemas.microsoft.com/office/drawing/2014/main" id="{C7821C3C-C66D-4C7F-8CE8-94082F889236}"/>
              </a:ext>
            </a:extLst>
          </p:cNvPr>
          <p:cNvSpPr>
            <a:spLocks noGrp="1"/>
          </p:cNvSpPr>
          <p:nvPr>
            <p:ph type="sldNum" sz="quarter" idx="12"/>
          </p:nvPr>
        </p:nvSpPr>
        <p:spPr/>
        <p:txBody>
          <a:bodyPr/>
          <a:lstStyle/>
          <a:p>
            <a:fld id="{5DD6F1BA-2510-46FC-9346-AB1F3CA1593B}" type="slidenum">
              <a:rPr lang="it-IT" smtClean="0"/>
              <a:t>‹#›</a:t>
            </a:fld>
            <a:endParaRPr lang="it-IT"/>
          </a:p>
        </p:txBody>
      </p:sp>
    </p:spTree>
    <p:extLst>
      <p:ext uri="{BB962C8B-B14F-4D97-AF65-F5344CB8AC3E}">
        <p14:creationId xmlns:p14="http://schemas.microsoft.com/office/powerpoint/2010/main" val="110474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A6822DA-EFFD-4A95-8CBD-08F09A56968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751E482-CF61-429B-9003-7E2147968E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A81B9AFF-EBF5-4098-94BA-EAD86EBB5E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6" name="Segnaposto piè di pagina 5">
            <a:extLst>
              <a:ext uri="{FF2B5EF4-FFF2-40B4-BE49-F238E27FC236}">
                <a16:creationId xmlns:a16="http://schemas.microsoft.com/office/drawing/2014/main" id="{D159D921-66CC-4FF6-8FBF-83B9EC3C313A}"/>
              </a:ext>
            </a:extLst>
          </p:cNvPr>
          <p:cNvSpPr>
            <a:spLocks noGrp="1"/>
          </p:cNvSpPr>
          <p:nvPr>
            <p:ph type="ftr" sz="quarter" idx="11"/>
          </p:nvPr>
        </p:nvSpPr>
        <p:spPr/>
        <p:txBody>
          <a:bodyPr/>
          <a:lstStyle>
            <a:lvl1pPr algn="l">
              <a:defRPr/>
            </a:lvl1pPr>
          </a:lstStyle>
          <a:p>
            <a:r>
              <a:rPr lang="it-IT" dirty="0"/>
              <a:t>Matteo Francia – University of Bologna</a:t>
            </a:r>
          </a:p>
        </p:txBody>
      </p:sp>
      <p:sp>
        <p:nvSpPr>
          <p:cNvPr id="7" name="Segnaposto numero diapositiva 6">
            <a:extLst>
              <a:ext uri="{FF2B5EF4-FFF2-40B4-BE49-F238E27FC236}">
                <a16:creationId xmlns:a16="http://schemas.microsoft.com/office/drawing/2014/main" id="{1C1B1B1E-592F-4517-B593-444FA4B94BBC}"/>
              </a:ext>
            </a:extLst>
          </p:cNvPr>
          <p:cNvSpPr>
            <a:spLocks noGrp="1"/>
          </p:cNvSpPr>
          <p:nvPr>
            <p:ph type="sldNum" sz="quarter" idx="12"/>
          </p:nvPr>
        </p:nvSpPr>
        <p:spPr/>
        <p:txBody>
          <a:bodyPr/>
          <a:lstStyle/>
          <a:p>
            <a:fld id="{5DD6F1BA-2510-46FC-9346-AB1F3CA1593B}" type="slidenum">
              <a:rPr lang="it-IT" smtClean="0"/>
              <a:t>‹#›</a:t>
            </a:fld>
            <a:endParaRPr lang="it-IT"/>
          </a:p>
        </p:txBody>
      </p:sp>
    </p:spTree>
    <p:extLst>
      <p:ext uri="{BB962C8B-B14F-4D97-AF65-F5344CB8AC3E}">
        <p14:creationId xmlns:p14="http://schemas.microsoft.com/office/powerpoint/2010/main" val="17250944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CA7258D-0B63-4569-80F3-AC0A7B74A58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00628837-BC8C-4861-9D2F-DB120AAB39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1A836AFF-B79C-4E6A-B9E8-9A4CD83A42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6" name="Segnaposto piè di pagina 5">
            <a:extLst>
              <a:ext uri="{FF2B5EF4-FFF2-40B4-BE49-F238E27FC236}">
                <a16:creationId xmlns:a16="http://schemas.microsoft.com/office/drawing/2014/main" id="{40F08F45-3641-483A-B08F-C0852206EA05}"/>
              </a:ext>
            </a:extLst>
          </p:cNvPr>
          <p:cNvSpPr>
            <a:spLocks noGrp="1"/>
          </p:cNvSpPr>
          <p:nvPr>
            <p:ph type="ftr" sz="quarter" idx="11"/>
          </p:nvPr>
        </p:nvSpPr>
        <p:spPr/>
        <p:txBody>
          <a:bodyPr/>
          <a:lstStyle>
            <a:lvl1pPr algn="l">
              <a:defRPr/>
            </a:lvl1pPr>
          </a:lstStyle>
          <a:p>
            <a:r>
              <a:rPr lang="it-IT" dirty="0"/>
              <a:t>Matteo Francia – University of Bologna</a:t>
            </a:r>
          </a:p>
        </p:txBody>
      </p:sp>
      <p:sp>
        <p:nvSpPr>
          <p:cNvPr id="7" name="Segnaposto numero diapositiva 6">
            <a:extLst>
              <a:ext uri="{FF2B5EF4-FFF2-40B4-BE49-F238E27FC236}">
                <a16:creationId xmlns:a16="http://schemas.microsoft.com/office/drawing/2014/main" id="{0EC5F6F7-94DD-44BA-86DE-D9E92ACECE61}"/>
              </a:ext>
            </a:extLst>
          </p:cNvPr>
          <p:cNvSpPr>
            <a:spLocks noGrp="1"/>
          </p:cNvSpPr>
          <p:nvPr>
            <p:ph type="sldNum" sz="quarter" idx="12"/>
          </p:nvPr>
        </p:nvSpPr>
        <p:spPr/>
        <p:txBody>
          <a:bodyPr/>
          <a:lstStyle/>
          <a:p>
            <a:fld id="{5DD6F1BA-2510-46FC-9346-AB1F3CA1593B}" type="slidenum">
              <a:rPr lang="it-IT" smtClean="0"/>
              <a:t>‹#›</a:t>
            </a:fld>
            <a:endParaRPr lang="it-IT"/>
          </a:p>
        </p:txBody>
      </p:sp>
    </p:spTree>
    <p:extLst>
      <p:ext uri="{BB962C8B-B14F-4D97-AF65-F5344CB8AC3E}">
        <p14:creationId xmlns:p14="http://schemas.microsoft.com/office/powerpoint/2010/main" val="38932130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F1F73AA-9302-41A3-946E-92097A2CA41B}"/>
              </a:ext>
            </a:extLst>
          </p:cNvPr>
          <p:cNvSpPr>
            <a:spLocks noGrp="1"/>
          </p:cNvSpPr>
          <p:nvPr>
            <p:ph type="title"/>
          </p:nvPr>
        </p:nvSpPr>
        <p:spPr>
          <a:xfrm>
            <a:off x="838200" y="365125"/>
            <a:ext cx="10515600" cy="1325563"/>
          </a:xfrm>
          <a:prstGeom prst="rect">
            <a:avLst/>
          </a:prstGeom>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61D127A-69DD-4A69-9B7F-ECFA734C5B90}"/>
              </a:ext>
            </a:extLst>
          </p:cNvPr>
          <p:cNvSpPr>
            <a:spLocks noGrp="1"/>
          </p:cNvSpPr>
          <p:nvPr>
            <p:ph type="body" orient="vert" idx="1"/>
          </p:nvPr>
        </p:nvSpPr>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piè di pagina 4">
            <a:extLst>
              <a:ext uri="{FF2B5EF4-FFF2-40B4-BE49-F238E27FC236}">
                <a16:creationId xmlns:a16="http://schemas.microsoft.com/office/drawing/2014/main" id="{D8F562A6-12DA-472A-8980-89CF20D818EB}"/>
              </a:ext>
            </a:extLst>
          </p:cNvPr>
          <p:cNvSpPr>
            <a:spLocks noGrp="1"/>
          </p:cNvSpPr>
          <p:nvPr>
            <p:ph type="ftr" sz="quarter" idx="11"/>
          </p:nvPr>
        </p:nvSpPr>
        <p:spPr/>
        <p:txBody>
          <a:bodyPr/>
          <a:lstStyle>
            <a:lvl1pPr algn="l">
              <a:defRPr/>
            </a:lvl1pPr>
          </a:lstStyle>
          <a:p>
            <a:r>
              <a:rPr lang="it-IT" dirty="0"/>
              <a:t>Matteo Francia – University of Bologna</a:t>
            </a:r>
          </a:p>
        </p:txBody>
      </p:sp>
      <p:sp>
        <p:nvSpPr>
          <p:cNvPr id="6" name="Segnaposto numero diapositiva 5">
            <a:extLst>
              <a:ext uri="{FF2B5EF4-FFF2-40B4-BE49-F238E27FC236}">
                <a16:creationId xmlns:a16="http://schemas.microsoft.com/office/drawing/2014/main" id="{85295395-87E4-4F8B-A8F4-03D95B91DDED}"/>
              </a:ext>
            </a:extLst>
          </p:cNvPr>
          <p:cNvSpPr>
            <a:spLocks noGrp="1"/>
          </p:cNvSpPr>
          <p:nvPr>
            <p:ph type="sldNum" sz="quarter" idx="12"/>
          </p:nvPr>
        </p:nvSpPr>
        <p:spPr/>
        <p:txBody>
          <a:bodyPr/>
          <a:lstStyle/>
          <a:p>
            <a:fld id="{5DD6F1BA-2510-46FC-9346-AB1F3CA1593B}" type="slidenum">
              <a:rPr lang="it-IT" smtClean="0"/>
              <a:t>‹#›</a:t>
            </a:fld>
            <a:endParaRPr lang="it-IT"/>
          </a:p>
        </p:txBody>
      </p:sp>
    </p:spTree>
    <p:extLst>
      <p:ext uri="{BB962C8B-B14F-4D97-AF65-F5344CB8AC3E}">
        <p14:creationId xmlns:p14="http://schemas.microsoft.com/office/powerpoint/2010/main" val="1898749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C1274BCD-7B35-46D8-9377-4CCD3D70D07A}"/>
              </a:ext>
            </a:extLst>
          </p:cNvPr>
          <p:cNvSpPr>
            <a:spLocks noGrp="1"/>
          </p:cNvSpPr>
          <p:nvPr>
            <p:ph type="title" orient="vert"/>
          </p:nvPr>
        </p:nvSpPr>
        <p:spPr>
          <a:xfrm>
            <a:off x="8724900" y="365125"/>
            <a:ext cx="2628900" cy="5811838"/>
          </a:xfrm>
          <a:prstGeom prst="rect">
            <a:avLst/>
          </a:prstGeo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E2EC3194-2066-43A7-A475-19CC6D840037}"/>
              </a:ext>
            </a:extLst>
          </p:cNvPr>
          <p:cNvSpPr>
            <a:spLocks noGrp="1"/>
          </p:cNvSpPr>
          <p:nvPr>
            <p:ph type="body" orient="vert" idx="1"/>
          </p:nvPr>
        </p:nvSpPr>
        <p:spPr>
          <a:xfrm>
            <a:off x="838200" y="365125"/>
            <a:ext cx="7734300" cy="5811838"/>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piè di pagina 4">
            <a:extLst>
              <a:ext uri="{FF2B5EF4-FFF2-40B4-BE49-F238E27FC236}">
                <a16:creationId xmlns:a16="http://schemas.microsoft.com/office/drawing/2014/main" id="{249DC896-0E65-4FC1-A9B2-F35A4307F2AE}"/>
              </a:ext>
            </a:extLst>
          </p:cNvPr>
          <p:cNvSpPr>
            <a:spLocks noGrp="1"/>
          </p:cNvSpPr>
          <p:nvPr>
            <p:ph type="ftr" sz="quarter" idx="11"/>
          </p:nvPr>
        </p:nvSpPr>
        <p:spPr/>
        <p:txBody>
          <a:bodyPr/>
          <a:lstStyle>
            <a:lvl1pPr algn="l">
              <a:defRPr/>
            </a:lvl1pPr>
          </a:lstStyle>
          <a:p>
            <a:r>
              <a:rPr lang="it-IT" dirty="0"/>
              <a:t>Matteo Francia – University of Bologna</a:t>
            </a:r>
          </a:p>
        </p:txBody>
      </p:sp>
      <p:sp>
        <p:nvSpPr>
          <p:cNvPr id="6" name="Segnaposto numero diapositiva 5">
            <a:extLst>
              <a:ext uri="{FF2B5EF4-FFF2-40B4-BE49-F238E27FC236}">
                <a16:creationId xmlns:a16="http://schemas.microsoft.com/office/drawing/2014/main" id="{B81D77D0-26A3-403A-8B2E-0203A18419CB}"/>
              </a:ext>
            </a:extLst>
          </p:cNvPr>
          <p:cNvSpPr>
            <a:spLocks noGrp="1"/>
          </p:cNvSpPr>
          <p:nvPr>
            <p:ph type="sldNum" sz="quarter" idx="12"/>
          </p:nvPr>
        </p:nvSpPr>
        <p:spPr/>
        <p:txBody>
          <a:bodyPr/>
          <a:lstStyle/>
          <a:p>
            <a:fld id="{5DD6F1BA-2510-46FC-9346-AB1F3CA1593B}" type="slidenum">
              <a:rPr lang="it-IT" smtClean="0"/>
              <a:t>‹#›</a:t>
            </a:fld>
            <a:endParaRPr lang="it-IT"/>
          </a:p>
        </p:txBody>
      </p:sp>
    </p:spTree>
    <p:extLst>
      <p:ext uri="{BB962C8B-B14F-4D97-AF65-F5344CB8AC3E}">
        <p14:creationId xmlns:p14="http://schemas.microsoft.com/office/powerpoint/2010/main" val="3395943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4_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dirty="0"/>
          </a:p>
        </p:txBody>
      </p:sp>
      <p:sp>
        <p:nvSpPr>
          <p:cNvPr id="3" name="Content Placeholder 2"/>
          <p:cNvSpPr>
            <a:spLocks noGrp="1"/>
          </p:cNvSpPr>
          <p:nvPr>
            <p:ph idx="1"/>
          </p:nvPr>
        </p:nvSpPr>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DCA6A4DB-C1BF-4236-B9AA-B5A7283F2C83}" type="datetime1">
              <a:rPr lang="en-US" smtClean="0"/>
              <a:t>12/12/2022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9637A9-119A-49DA-BD12-AAC58B377D80}" type="slidenum">
              <a:rPr lang="en-US" smtClean="0"/>
              <a:t>‹#›</a:t>
            </a:fld>
            <a:endParaRPr lang="en-US" dirty="0"/>
          </a:p>
        </p:txBody>
      </p:sp>
    </p:spTree>
    <p:extLst>
      <p:ext uri="{BB962C8B-B14F-4D97-AF65-F5344CB8AC3E}">
        <p14:creationId xmlns:p14="http://schemas.microsoft.com/office/powerpoint/2010/main" val="3462179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12174F-48C2-4B0A-B2C0-95DF19A006DE}"/>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1BA6BF31-F74E-4143-85A5-FF46BC793343}"/>
              </a:ext>
            </a:extLst>
          </p:cNvPr>
          <p:cNvSpPr>
            <a:spLocks noGrp="1"/>
          </p:cNvSpPr>
          <p:nvPr>
            <p:ph idx="1"/>
          </p:nvPr>
        </p:nvSpPr>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5" name="Segnaposto piè di pagina 4">
            <a:extLst>
              <a:ext uri="{FF2B5EF4-FFF2-40B4-BE49-F238E27FC236}">
                <a16:creationId xmlns:a16="http://schemas.microsoft.com/office/drawing/2014/main" id="{CDDF86CE-CF30-485C-89C7-6E28176EAF96}"/>
              </a:ext>
            </a:extLst>
          </p:cNvPr>
          <p:cNvSpPr>
            <a:spLocks noGrp="1"/>
          </p:cNvSpPr>
          <p:nvPr>
            <p:ph type="ftr" sz="quarter" idx="11"/>
          </p:nvPr>
        </p:nvSpPr>
        <p:spPr/>
        <p:txBody>
          <a:bodyPr/>
          <a:lstStyle/>
          <a:p>
            <a:pPr algn="l"/>
            <a:r>
              <a:rPr lang="it-IT" dirty="0"/>
              <a:t>Matteo Francia – University of Bologna</a:t>
            </a:r>
          </a:p>
        </p:txBody>
      </p:sp>
      <p:sp>
        <p:nvSpPr>
          <p:cNvPr id="6" name="Segnaposto numero diapositiva 5">
            <a:extLst>
              <a:ext uri="{FF2B5EF4-FFF2-40B4-BE49-F238E27FC236}">
                <a16:creationId xmlns:a16="http://schemas.microsoft.com/office/drawing/2014/main" id="{43416592-0AE1-4E28-8791-09AF10C56273}"/>
              </a:ext>
            </a:extLst>
          </p:cNvPr>
          <p:cNvSpPr>
            <a:spLocks noGrp="1"/>
          </p:cNvSpPr>
          <p:nvPr>
            <p:ph type="sldNum" sz="quarter" idx="12"/>
          </p:nvPr>
        </p:nvSpPr>
        <p:spPr/>
        <p:txBody>
          <a:bodyPr/>
          <a:lstStyle/>
          <a:p>
            <a:fld id="{5DD6F1BA-2510-46FC-9346-AB1F3CA1593B}" type="slidenum">
              <a:rPr lang="it-IT" smtClean="0"/>
              <a:t>‹#›</a:t>
            </a:fld>
            <a:endParaRPr lang="it-IT"/>
          </a:p>
        </p:txBody>
      </p:sp>
      <p:sp>
        <p:nvSpPr>
          <p:cNvPr id="7" name="Segnaposto contenuto 2">
            <a:extLst>
              <a:ext uri="{FF2B5EF4-FFF2-40B4-BE49-F238E27FC236}">
                <a16:creationId xmlns:a16="http://schemas.microsoft.com/office/drawing/2014/main" id="{28C786D7-8418-4F6E-A2A9-A73A0EFFE80E}"/>
              </a:ext>
            </a:extLst>
          </p:cNvPr>
          <p:cNvSpPr>
            <a:spLocks noGrp="1"/>
          </p:cNvSpPr>
          <p:nvPr>
            <p:ph idx="13" hasCustomPrompt="1"/>
          </p:nvPr>
        </p:nvSpPr>
        <p:spPr>
          <a:xfrm>
            <a:off x="838200" y="6119199"/>
            <a:ext cx="10515600" cy="365125"/>
          </a:xfrm>
        </p:spPr>
        <p:txBody>
          <a:bodyPr/>
          <a:lstStyle>
            <a:lvl1pPr>
              <a:defRPr sz="1200"/>
            </a:lvl1pPr>
          </a:lstStyle>
          <a:p>
            <a:pPr lvl="0"/>
            <a:r>
              <a:rPr lang="it-IT" dirty="0"/>
              <a:t>Modifica gli stili del testo dello schema</a:t>
            </a:r>
          </a:p>
        </p:txBody>
      </p:sp>
    </p:spTree>
    <p:extLst>
      <p:ext uri="{BB962C8B-B14F-4D97-AF65-F5344CB8AC3E}">
        <p14:creationId xmlns:p14="http://schemas.microsoft.com/office/powerpoint/2010/main" val="3957245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olo e contenuto">
    <p:bg>
      <p:bgPr>
        <a:solidFill>
          <a:schemeClr val="tx2">
            <a:lumMod val="60000"/>
            <a:lumOff val="40000"/>
            <a:alpha val="20000"/>
          </a:schemeClr>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12174F-48C2-4B0A-B2C0-95DF19A006DE}"/>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1BA6BF31-F74E-4143-85A5-FF46BC793343}"/>
              </a:ext>
            </a:extLst>
          </p:cNvPr>
          <p:cNvSpPr>
            <a:spLocks noGrp="1"/>
          </p:cNvSpPr>
          <p:nvPr>
            <p:ph idx="1"/>
          </p:nvPr>
        </p:nvSpPr>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5" name="Segnaposto piè di pagina 4">
            <a:extLst>
              <a:ext uri="{FF2B5EF4-FFF2-40B4-BE49-F238E27FC236}">
                <a16:creationId xmlns:a16="http://schemas.microsoft.com/office/drawing/2014/main" id="{CDDF86CE-CF30-485C-89C7-6E28176EAF96}"/>
              </a:ext>
            </a:extLst>
          </p:cNvPr>
          <p:cNvSpPr>
            <a:spLocks noGrp="1"/>
          </p:cNvSpPr>
          <p:nvPr>
            <p:ph type="ftr" sz="quarter" idx="11"/>
          </p:nvPr>
        </p:nvSpPr>
        <p:spPr/>
        <p:txBody>
          <a:bodyPr/>
          <a:lstStyle/>
          <a:p>
            <a:pPr algn="l"/>
            <a:r>
              <a:rPr lang="it-IT" dirty="0"/>
              <a:t>Matteo Francia – University of Bologna</a:t>
            </a:r>
          </a:p>
        </p:txBody>
      </p:sp>
      <p:sp>
        <p:nvSpPr>
          <p:cNvPr id="6" name="Segnaposto numero diapositiva 5">
            <a:extLst>
              <a:ext uri="{FF2B5EF4-FFF2-40B4-BE49-F238E27FC236}">
                <a16:creationId xmlns:a16="http://schemas.microsoft.com/office/drawing/2014/main" id="{43416592-0AE1-4E28-8791-09AF10C56273}"/>
              </a:ext>
            </a:extLst>
          </p:cNvPr>
          <p:cNvSpPr>
            <a:spLocks noGrp="1"/>
          </p:cNvSpPr>
          <p:nvPr>
            <p:ph type="sldNum" sz="quarter" idx="12"/>
          </p:nvPr>
        </p:nvSpPr>
        <p:spPr/>
        <p:txBody>
          <a:bodyPr/>
          <a:lstStyle/>
          <a:p>
            <a:fld id="{5DD6F1BA-2510-46FC-9346-AB1F3CA1593B}" type="slidenum">
              <a:rPr lang="it-IT" smtClean="0"/>
              <a:t>‹#›</a:t>
            </a:fld>
            <a:endParaRPr lang="it-IT"/>
          </a:p>
        </p:txBody>
      </p:sp>
      <p:sp>
        <p:nvSpPr>
          <p:cNvPr id="7" name="Segnaposto contenuto 2">
            <a:extLst>
              <a:ext uri="{FF2B5EF4-FFF2-40B4-BE49-F238E27FC236}">
                <a16:creationId xmlns:a16="http://schemas.microsoft.com/office/drawing/2014/main" id="{28C786D7-8418-4F6E-A2A9-A73A0EFFE80E}"/>
              </a:ext>
            </a:extLst>
          </p:cNvPr>
          <p:cNvSpPr>
            <a:spLocks noGrp="1"/>
          </p:cNvSpPr>
          <p:nvPr>
            <p:ph idx="13" hasCustomPrompt="1"/>
          </p:nvPr>
        </p:nvSpPr>
        <p:spPr>
          <a:xfrm>
            <a:off x="838200" y="6119199"/>
            <a:ext cx="10515600" cy="365125"/>
          </a:xfrm>
        </p:spPr>
        <p:txBody>
          <a:bodyPr/>
          <a:lstStyle>
            <a:lvl1pPr>
              <a:defRPr sz="1200"/>
            </a:lvl1pPr>
          </a:lstStyle>
          <a:p>
            <a:pPr lvl="0"/>
            <a:r>
              <a:rPr lang="it-IT" dirty="0"/>
              <a:t>Modifica gli stili del testo dello schema</a:t>
            </a:r>
          </a:p>
        </p:txBody>
      </p:sp>
    </p:spTree>
    <p:extLst>
      <p:ext uri="{BB962C8B-B14F-4D97-AF65-F5344CB8AC3E}">
        <p14:creationId xmlns:p14="http://schemas.microsoft.com/office/powerpoint/2010/main" val="734839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12174F-48C2-4B0A-B2C0-95DF19A006DE}"/>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1BA6BF31-F74E-4143-85A5-FF46BC793343}"/>
              </a:ext>
            </a:extLst>
          </p:cNvPr>
          <p:cNvSpPr>
            <a:spLocks noGrp="1"/>
          </p:cNvSpPr>
          <p:nvPr>
            <p:ph idx="1"/>
          </p:nvPr>
        </p:nvSpPr>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5" name="Segnaposto piè di pagina 4">
            <a:extLst>
              <a:ext uri="{FF2B5EF4-FFF2-40B4-BE49-F238E27FC236}">
                <a16:creationId xmlns:a16="http://schemas.microsoft.com/office/drawing/2014/main" id="{CDDF86CE-CF30-485C-89C7-6E28176EAF96}"/>
              </a:ext>
            </a:extLst>
          </p:cNvPr>
          <p:cNvSpPr>
            <a:spLocks noGrp="1"/>
          </p:cNvSpPr>
          <p:nvPr>
            <p:ph type="ftr" sz="quarter" idx="11"/>
          </p:nvPr>
        </p:nvSpPr>
        <p:spPr/>
        <p:txBody>
          <a:bodyPr/>
          <a:lstStyle/>
          <a:p>
            <a:pPr algn="l"/>
            <a:r>
              <a:rPr lang="it-IT" dirty="0"/>
              <a:t>Matteo Francia – University of Bologna</a:t>
            </a:r>
          </a:p>
        </p:txBody>
      </p:sp>
      <p:sp>
        <p:nvSpPr>
          <p:cNvPr id="6" name="Segnaposto numero diapositiva 5">
            <a:extLst>
              <a:ext uri="{FF2B5EF4-FFF2-40B4-BE49-F238E27FC236}">
                <a16:creationId xmlns:a16="http://schemas.microsoft.com/office/drawing/2014/main" id="{43416592-0AE1-4E28-8791-09AF10C56273}"/>
              </a:ext>
            </a:extLst>
          </p:cNvPr>
          <p:cNvSpPr>
            <a:spLocks noGrp="1"/>
          </p:cNvSpPr>
          <p:nvPr>
            <p:ph type="sldNum" sz="quarter" idx="12"/>
          </p:nvPr>
        </p:nvSpPr>
        <p:spPr/>
        <p:txBody>
          <a:bodyPr/>
          <a:lstStyle/>
          <a:p>
            <a:fld id="{5DD6F1BA-2510-46FC-9346-AB1F3CA1593B}" type="slidenum">
              <a:rPr lang="it-IT" smtClean="0"/>
              <a:t>‹#›</a:t>
            </a:fld>
            <a:endParaRPr lang="it-IT"/>
          </a:p>
        </p:txBody>
      </p:sp>
    </p:spTree>
    <p:extLst>
      <p:ext uri="{BB962C8B-B14F-4D97-AF65-F5344CB8AC3E}">
        <p14:creationId xmlns:p14="http://schemas.microsoft.com/office/powerpoint/2010/main" val="945785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olo e contenuto">
    <p:spTree>
      <p:nvGrpSpPr>
        <p:cNvPr id="1" name=""/>
        <p:cNvGrpSpPr/>
        <p:nvPr/>
      </p:nvGrpSpPr>
      <p:grpSpPr>
        <a:xfrm>
          <a:off x="0" y="0"/>
          <a:ext cx="0" cy="0"/>
          <a:chOff x="0" y="0"/>
          <a:chExt cx="0" cy="0"/>
        </a:xfrm>
      </p:grpSpPr>
      <p:sp>
        <p:nvSpPr>
          <p:cNvPr id="7" name="Segnaposto contenuto 2">
            <a:extLst>
              <a:ext uri="{FF2B5EF4-FFF2-40B4-BE49-F238E27FC236}">
                <a16:creationId xmlns:a16="http://schemas.microsoft.com/office/drawing/2014/main" id="{21D5EB31-DB96-4ED7-8631-A7C0E5CDF28C}"/>
              </a:ext>
            </a:extLst>
          </p:cNvPr>
          <p:cNvSpPr>
            <a:spLocks noGrp="1"/>
          </p:cNvSpPr>
          <p:nvPr>
            <p:ph idx="13" hasCustomPrompt="1"/>
          </p:nvPr>
        </p:nvSpPr>
        <p:spPr>
          <a:xfrm>
            <a:off x="838200" y="3446489"/>
            <a:ext cx="10515600" cy="2605348"/>
          </a:xfrm>
          <a:ln>
            <a:solidFill>
              <a:schemeClr val="tx1"/>
            </a:solidFill>
          </a:ln>
        </p:spPr>
        <p:txBody>
          <a:bodyPr/>
          <a:lstStyle>
            <a:lvl1pPr>
              <a:defRPr sz="1400">
                <a:latin typeface="Consolas" panose="020B0609020204030204" pitchFamily="49" charset="0"/>
              </a:defRPr>
            </a:lvl1pPr>
            <a:lvl2pPr>
              <a:defRPr sz="1400">
                <a:latin typeface="CourierPrime"/>
              </a:defRPr>
            </a:lvl2pPr>
            <a:lvl3pPr>
              <a:defRPr sz="1400">
                <a:latin typeface="CourierPrime"/>
              </a:defRPr>
            </a:lvl3pPr>
            <a:lvl4pPr>
              <a:defRPr sz="1400">
                <a:latin typeface="CourierPrime"/>
              </a:defRPr>
            </a:lvl4pPr>
            <a:lvl5pPr>
              <a:defRPr sz="1400">
                <a:latin typeface="CourierPrime"/>
              </a:defRPr>
            </a:lvl5pPr>
          </a:lstStyle>
          <a:p>
            <a:pPr lvl="0"/>
            <a:r>
              <a:rPr lang="it-IT" dirty="0"/>
              <a:t>Modifica gli stili del testo dello schema</a:t>
            </a:r>
          </a:p>
        </p:txBody>
      </p:sp>
      <p:sp>
        <p:nvSpPr>
          <p:cNvPr id="2" name="Titolo 1">
            <a:extLst>
              <a:ext uri="{FF2B5EF4-FFF2-40B4-BE49-F238E27FC236}">
                <a16:creationId xmlns:a16="http://schemas.microsoft.com/office/drawing/2014/main" id="{B512174F-48C2-4B0A-B2C0-95DF19A006DE}"/>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5" name="Segnaposto piè di pagina 4">
            <a:extLst>
              <a:ext uri="{FF2B5EF4-FFF2-40B4-BE49-F238E27FC236}">
                <a16:creationId xmlns:a16="http://schemas.microsoft.com/office/drawing/2014/main" id="{CDDF86CE-CF30-485C-89C7-6E28176EAF96}"/>
              </a:ext>
            </a:extLst>
          </p:cNvPr>
          <p:cNvSpPr>
            <a:spLocks noGrp="1"/>
          </p:cNvSpPr>
          <p:nvPr>
            <p:ph type="ftr" sz="quarter" idx="11"/>
          </p:nvPr>
        </p:nvSpPr>
        <p:spPr/>
        <p:txBody>
          <a:bodyPr/>
          <a:lstStyle/>
          <a:p>
            <a:pPr algn="l"/>
            <a:r>
              <a:rPr lang="it-IT" dirty="0"/>
              <a:t>Matteo Francia – University of Bologna</a:t>
            </a:r>
          </a:p>
        </p:txBody>
      </p:sp>
      <p:sp>
        <p:nvSpPr>
          <p:cNvPr id="6" name="Segnaposto numero diapositiva 5">
            <a:extLst>
              <a:ext uri="{FF2B5EF4-FFF2-40B4-BE49-F238E27FC236}">
                <a16:creationId xmlns:a16="http://schemas.microsoft.com/office/drawing/2014/main" id="{43416592-0AE1-4E28-8791-09AF10C56273}"/>
              </a:ext>
            </a:extLst>
          </p:cNvPr>
          <p:cNvSpPr>
            <a:spLocks noGrp="1"/>
          </p:cNvSpPr>
          <p:nvPr>
            <p:ph type="sldNum" sz="quarter" idx="12"/>
          </p:nvPr>
        </p:nvSpPr>
        <p:spPr/>
        <p:txBody>
          <a:bodyPr/>
          <a:lstStyle/>
          <a:p>
            <a:fld id="{5DD6F1BA-2510-46FC-9346-AB1F3CA1593B}" type="slidenum">
              <a:rPr lang="it-IT" smtClean="0"/>
              <a:t>‹#›</a:t>
            </a:fld>
            <a:endParaRPr lang="it-IT"/>
          </a:p>
        </p:txBody>
      </p:sp>
      <p:sp>
        <p:nvSpPr>
          <p:cNvPr id="9" name="Segnaposto contenuto 2">
            <a:extLst>
              <a:ext uri="{FF2B5EF4-FFF2-40B4-BE49-F238E27FC236}">
                <a16:creationId xmlns:a16="http://schemas.microsoft.com/office/drawing/2014/main" id="{F05F6411-E513-4847-A9A7-37F085874D22}"/>
              </a:ext>
            </a:extLst>
          </p:cNvPr>
          <p:cNvSpPr>
            <a:spLocks noGrp="1"/>
          </p:cNvSpPr>
          <p:nvPr>
            <p:ph idx="1"/>
          </p:nvPr>
        </p:nvSpPr>
        <p:spPr>
          <a:xfrm>
            <a:off x="838200" y="1700499"/>
            <a:ext cx="10515600" cy="1745990"/>
          </a:xfrm>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8" name="Segnaposto contenuto 2">
            <a:extLst>
              <a:ext uri="{FF2B5EF4-FFF2-40B4-BE49-F238E27FC236}">
                <a16:creationId xmlns:a16="http://schemas.microsoft.com/office/drawing/2014/main" id="{25AB187D-ED50-4364-BF61-F07E9D599DAB}"/>
              </a:ext>
            </a:extLst>
          </p:cNvPr>
          <p:cNvSpPr>
            <a:spLocks noGrp="1"/>
          </p:cNvSpPr>
          <p:nvPr>
            <p:ph idx="14" hasCustomPrompt="1"/>
          </p:nvPr>
        </p:nvSpPr>
        <p:spPr>
          <a:xfrm>
            <a:off x="838200" y="6119199"/>
            <a:ext cx="10515600" cy="365125"/>
          </a:xfrm>
        </p:spPr>
        <p:txBody>
          <a:bodyPr/>
          <a:lstStyle>
            <a:lvl1pPr>
              <a:defRPr sz="1200"/>
            </a:lvl1pPr>
          </a:lstStyle>
          <a:p>
            <a:pPr lvl="0"/>
            <a:r>
              <a:rPr lang="it-IT" dirty="0"/>
              <a:t>Modifica gli stili del testo dello schema</a:t>
            </a:r>
          </a:p>
        </p:txBody>
      </p:sp>
    </p:spTree>
    <p:extLst>
      <p:ext uri="{BB962C8B-B14F-4D97-AF65-F5344CB8AC3E}">
        <p14:creationId xmlns:p14="http://schemas.microsoft.com/office/powerpoint/2010/main" val="3885329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Intestazione sezione">
    <p:bg>
      <p:bgRef idx="1002">
        <a:schemeClr val="bg2"/>
      </p:bgRef>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DB7FD17-B55D-469E-A77E-A6FE91DFF1BE}"/>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5F63A7EE-CB8E-4850-9C6F-12F88E5115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Modifica gli stili del testo dello schema</a:t>
            </a:r>
          </a:p>
        </p:txBody>
      </p:sp>
      <p:sp>
        <p:nvSpPr>
          <p:cNvPr id="5" name="Segnaposto piè di pagina 4">
            <a:extLst>
              <a:ext uri="{FF2B5EF4-FFF2-40B4-BE49-F238E27FC236}">
                <a16:creationId xmlns:a16="http://schemas.microsoft.com/office/drawing/2014/main" id="{CE29C9A4-5149-4977-BD71-EA53FFBF561F}"/>
              </a:ext>
            </a:extLst>
          </p:cNvPr>
          <p:cNvSpPr>
            <a:spLocks noGrp="1"/>
          </p:cNvSpPr>
          <p:nvPr>
            <p:ph type="ftr" sz="quarter" idx="11"/>
          </p:nvPr>
        </p:nvSpPr>
        <p:spPr/>
        <p:txBody>
          <a:bodyPr/>
          <a:lstStyle>
            <a:lvl1pPr algn="l">
              <a:defRPr/>
            </a:lvl1pPr>
          </a:lstStyle>
          <a:p>
            <a:r>
              <a:rPr lang="it-IT" dirty="0"/>
              <a:t>Matteo Francia – University of Bologna</a:t>
            </a:r>
          </a:p>
        </p:txBody>
      </p:sp>
      <p:sp>
        <p:nvSpPr>
          <p:cNvPr id="6" name="Segnaposto numero diapositiva 5">
            <a:extLst>
              <a:ext uri="{FF2B5EF4-FFF2-40B4-BE49-F238E27FC236}">
                <a16:creationId xmlns:a16="http://schemas.microsoft.com/office/drawing/2014/main" id="{37C0F915-4401-441C-8020-C8C9C46338CD}"/>
              </a:ext>
            </a:extLst>
          </p:cNvPr>
          <p:cNvSpPr>
            <a:spLocks noGrp="1"/>
          </p:cNvSpPr>
          <p:nvPr>
            <p:ph type="sldNum" sz="quarter" idx="12"/>
          </p:nvPr>
        </p:nvSpPr>
        <p:spPr/>
        <p:txBody>
          <a:bodyPr/>
          <a:lstStyle/>
          <a:p>
            <a:fld id="{5DD6F1BA-2510-46FC-9346-AB1F3CA1593B}" type="slidenum">
              <a:rPr lang="it-IT" smtClean="0"/>
              <a:t>‹#›</a:t>
            </a:fld>
            <a:endParaRPr lang="it-IT"/>
          </a:p>
        </p:txBody>
      </p:sp>
    </p:spTree>
    <p:extLst>
      <p:ext uri="{BB962C8B-B14F-4D97-AF65-F5344CB8AC3E}">
        <p14:creationId xmlns:p14="http://schemas.microsoft.com/office/powerpoint/2010/main" val="2600181940"/>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A996F71-2199-478D-B457-871684A55E1A}"/>
              </a:ext>
            </a:extLst>
          </p:cNvPr>
          <p:cNvSpPr>
            <a:spLocks noGrp="1"/>
          </p:cNvSpPr>
          <p:nvPr>
            <p:ph type="title"/>
          </p:nvPr>
        </p:nvSpPr>
        <p:spPr>
          <a:xfrm>
            <a:off x="838200" y="365125"/>
            <a:ext cx="10515600" cy="1325563"/>
          </a:xfrm>
          <a:prstGeom prst="rect">
            <a:avLst/>
          </a:prstGeom>
        </p:spPr>
        <p:txBody>
          <a:bodyPr/>
          <a:lstStyle/>
          <a:p>
            <a:r>
              <a:rPr lang="it-IT" dirty="0"/>
              <a:t>Fare clic per modificare lo stile del titolo dello schema</a:t>
            </a:r>
          </a:p>
        </p:txBody>
      </p:sp>
      <p:sp>
        <p:nvSpPr>
          <p:cNvPr id="3" name="Segnaposto contenuto 2">
            <a:extLst>
              <a:ext uri="{FF2B5EF4-FFF2-40B4-BE49-F238E27FC236}">
                <a16:creationId xmlns:a16="http://schemas.microsoft.com/office/drawing/2014/main" id="{79C9B0AA-AF1C-4306-8C1B-DFFC3E91F8B6}"/>
              </a:ext>
            </a:extLst>
          </p:cNvPr>
          <p:cNvSpPr>
            <a:spLocks noGrp="1"/>
          </p:cNvSpPr>
          <p:nvPr>
            <p:ph sz="half" idx="1"/>
          </p:nvPr>
        </p:nvSpPr>
        <p:spPr>
          <a:xfrm>
            <a:off x="838200" y="1825625"/>
            <a:ext cx="5181600" cy="4351338"/>
          </a:xfrm>
        </p:spPr>
        <p:txBody>
          <a:bodyPr/>
          <a:lstStyle/>
          <a:p>
            <a:pPr lvl="0"/>
            <a:r>
              <a:rPr lang="it-IT" dirty="0"/>
              <a:t>Modifica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4" name="Segnaposto contenuto 3">
            <a:extLst>
              <a:ext uri="{FF2B5EF4-FFF2-40B4-BE49-F238E27FC236}">
                <a16:creationId xmlns:a16="http://schemas.microsoft.com/office/drawing/2014/main" id="{78E31BE4-3F68-40B2-B343-CCDB9DF3FB81}"/>
              </a:ext>
            </a:extLst>
          </p:cNvPr>
          <p:cNvSpPr>
            <a:spLocks noGrp="1"/>
          </p:cNvSpPr>
          <p:nvPr>
            <p:ph sz="half" idx="2"/>
          </p:nvPr>
        </p:nvSpPr>
        <p:spPr>
          <a:xfrm>
            <a:off x="6172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a:extLst>
              <a:ext uri="{FF2B5EF4-FFF2-40B4-BE49-F238E27FC236}">
                <a16:creationId xmlns:a16="http://schemas.microsoft.com/office/drawing/2014/main" id="{120EAD00-188D-428A-BD26-5A93316145F8}"/>
              </a:ext>
            </a:extLst>
          </p:cNvPr>
          <p:cNvSpPr>
            <a:spLocks noGrp="1"/>
          </p:cNvSpPr>
          <p:nvPr>
            <p:ph type="ftr" sz="quarter" idx="11"/>
          </p:nvPr>
        </p:nvSpPr>
        <p:spPr/>
        <p:txBody>
          <a:bodyPr/>
          <a:lstStyle/>
          <a:p>
            <a:pPr algn="l"/>
            <a:r>
              <a:rPr lang="it-IT" dirty="0"/>
              <a:t>Matteo Francia – University of Bologna</a:t>
            </a:r>
          </a:p>
        </p:txBody>
      </p:sp>
      <p:sp>
        <p:nvSpPr>
          <p:cNvPr id="7" name="Segnaposto numero diapositiva 6">
            <a:extLst>
              <a:ext uri="{FF2B5EF4-FFF2-40B4-BE49-F238E27FC236}">
                <a16:creationId xmlns:a16="http://schemas.microsoft.com/office/drawing/2014/main" id="{CF83A6C0-D98F-4AEE-9525-BC6C1AF0E634}"/>
              </a:ext>
            </a:extLst>
          </p:cNvPr>
          <p:cNvSpPr>
            <a:spLocks noGrp="1"/>
          </p:cNvSpPr>
          <p:nvPr>
            <p:ph type="sldNum" sz="quarter" idx="12"/>
          </p:nvPr>
        </p:nvSpPr>
        <p:spPr/>
        <p:txBody>
          <a:bodyPr/>
          <a:lstStyle/>
          <a:p>
            <a:fld id="{5DD6F1BA-2510-46FC-9346-AB1F3CA1593B}" type="slidenum">
              <a:rPr lang="it-IT" smtClean="0"/>
              <a:t>‹#›</a:t>
            </a:fld>
            <a:endParaRPr lang="it-IT"/>
          </a:p>
        </p:txBody>
      </p:sp>
      <p:sp>
        <p:nvSpPr>
          <p:cNvPr id="8" name="Segnaposto contenuto 2">
            <a:extLst>
              <a:ext uri="{FF2B5EF4-FFF2-40B4-BE49-F238E27FC236}">
                <a16:creationId xmlns:a16="http://schemas.microsoft.com/office/drawing/2014/main" id="{A4B65DAE-E979-4CFC-B9CF-982C0F872803}"/>
              </a:ext>
            </a:extLst>
          </p:cNvPr>
          <p:cNvSpPr>
            <a:spLocks noGrp="1"/>
          </p:cNvSpPr>
          <p:nvPr>
            <p:ph idx="13" hasCustomPrompt="1"/>
          </p:nvPr>
        </p:nvSpPr>
        <p:spPr>
          <a:xfrm>
            <a:off x="838200" y="6119199"/>
            <a:ext cx="10515600" cy="365125"/>
          </a:xfrm>
        </p:spPr>
        <p:txBody>
          <a:bodyPr/>
          <a:lstStyle>
            <a:lvl1pPr>
              <a:defRPr sz="1200"/>
            </a:lvl1pPr>
          </a:lstStyle>
          <a:p>
            <a:pPr lvl="0"/>
            <a:r>
              <a:rPr lang="it-IT" dirty="0"/>
              <a:t>Modifica gli stili del testo dello schema</a:t>
            </a:r>
          </a:p>
        </p:txBody>
      </p:sp>
    </p:spTree>
    <p:extLst>
      <p:ext uri="{BB962C8B-B14F-4D97-AF65-F5344CB8AC3E}">
        <p14:creationId xmlns:p14="http://schemas.microsoft.com/office/powerpoint/2010/main" val="2229632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1A402FF-1660-46BB-942C-CB5BF04DB733}"/>
              </a:ext>
            </a:extLst>
          </p:cNvPr>
          <p:cNvSpPr>
            <a:spLocks noGrp="1"/>
          </p:cNvSpPr>
          <p:nvPr>
            <p:ph type="title"/>
          </p:nvPr>
        </p:nvSpPr>
        <p:spPr>
          <a:xfrm>
            <a:off x="839788" y="365125"/>
            <a:ext cx="10515600" cy="1325563"/>
          </a:xfrm>
          <a:prstGeom prst="rect">
            <a:avLst/>
          </a:prstGeo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6FEE94D1-9A2E-4292-8FB4-C4B5DD7765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Segnaposto contenuto 3">
            <a:extLst>
              <a:ext uri="{FF2B5EF4-FFF2-40B4-BE49-F238E27FC236}">
                <a16:creationId xmlns:a16="http://schemas.microsoft.com/office/drawing/2014/main" id="{1A8ACB46-B41F-4651-8089-BC3533763292}"/>
              </a:ext>
            </a:extLst>
          </p:cNvPr>
          <p:cNvSpPr>
            <a:spLocks noGrp="1"/>
          </p:cNvSpPr>
          <p:nvPr>
            <p:ph sz="half" idx="2"/>
          </p:nvPr>
        </p:nvSpPr>
        <p:spPr>
          <a:xfrm>
            <a:off x="839788" y="2505075"/>
            <a:ext cx="5157787"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B4419221-4E23-4C8F-9FD7-E205560133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Segnaposto contenuto 5">
            <a:extLst>
              <a:ext uri="{FF2B5EF4-FFF2-40B4-BE49-F238E27FC236}">
                <a16:creationId xmlns:a16="http://schemas.microsoft.com/office/drawing/2014/main" id="{032CDA23-5111-4C7C-9F88-FC915DFE84E2}"/>
              </a:ext>
            </a:extLst>
          </p:cNvPr>
          <p:cNvSpPr>
            <a:spLocks noGrp="1"/>
          </p:cNvSpPr>
          <p:nvPr>
            <p:ph sz="quarter" idx="4"/>
          </p:nvPr>
        </p:nvSpPr>
        <p:spPr>
          <a:xfrm>
            <a:off x="6172200" y="2505075"/>
            <a:ext cx="5183188"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8" name="Segnaposto piè di pagina 7">
            <a:extLst>
              <a:ext uri="{FF2B5EF4-FFF2-40B4-BE49-F238E27FC236}">
                <a16:creationId xmlns:a16="http://schemas.microsoft.com/office/drawing/2014/main" id="{B889A1D8-A49E-401B-A013-698DF710A0EF}"/>
              </a:ext>
            </a:extLst>
          </p:cNvPr>
          <p:cNvSpPr>
            <a:spLocks noGrp="1"/>
          </p:cNvSpPr>
          <p:nvPr>
            <p:ph type="ftr" sz="quarter" idx="11"/>
          </p:nvPr>
        </p:nvSpPr>
        <p:spPr/>
        <p:txBody>
          <a:bodyPr/>
          <a:lstStyle/>
          <a:p>
            <a:pPr algn="l"/>
            <a:r>
              <a:rPr lang="it-IT" dirty="0"/>
              <a:t>Matteo Francia – University of Bologna</a:t>
            </a:r>
          </a:p>
        </p:txBody>
      </p:sp>
      <p:sp>
        <p:nvSpPr>
          <p:cNvPr id="9" name="Segnaposto numero diapositiva 8">
            <a:extLst>
              <a:ext uri="{FF2B5EF4-FFF2-40B4-BE49-F238E27FC236}">
                <a16:creationId xmlns:a16="http://schemas.microsoft.com/office/drawing/2014/main" id="{C343094F-A5F2-4149-9B7A-8AACEB8F7C90}"/>
              </a:ext>
            </a:extLst>
          </p:cNvPr>
          <p:cNvSpPr>
            <a:spLocks noGrp="1"/>
          </p:cNvSpPr>
          <p:nvPr>
            <p:ph type="sldNum" sz="quarter" idx="12"/>
          </p:nvPr>
        </p:nvSpPr>
        <p:spPr/>
        <p:txBody>
          <a:bodyPr/>
          <a:lstStyle/>
          <a:p>
            <a:fld id="{5DD6F1BA-2510-46FC-9346-AB1F3CA1593B}" type="slidenum">
              <a:rPr lang="it-IT" smtClean="0"/>
              <a:t>‹#›</a:t>
            </a:fld>
            <a:endParaRPr lang="it-IT"/>
          </a:p>
        </p:txBody>
      </p:sp>
    </p:spTree>
    <p:extLst>
      <p:ext uri="{BB962C8B-B14F-4D97-AF65-F5344CB8AC3E}">
        <p14:creationId xmlns:p14="http://schemas.microsoft.com/office/powerpoint/2010/main" val="3318006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E665152-A6D4-44B7-B7F3-C1EF07FC5655}"/>
              </a:ext>
            </a:extLst>
          </p:cNvPr>
          <p:cNvSpPr>
            <a:spLocks noGrp="1"/>
          </p:cNvSpPr>
          <p:nvPr>
            <p:ph type="title"/>
          </p:nvPr>
        </p:nvSpPr>
        <p:spPr>
          <a:xfrm>
            <a:off x="838200" y="365125"/>
            <a:ext cx="10515600" cy="1325563"/>
          </a:xfrm>
          <a:prstGeom prst="rect">
            <a:avLst/>
          </a:prstGeom>
        </p:spPr>
        <p:txBody>
          <a:bodyPr/>
          <a:lstStyle/>
          <a:p>
            <a:r>
              <a:rPr lang="it-IT"/>
              <a:t>Fare clic per modificare lo stile del titolo dello schema</a:t>
            </a:r>
          </a:p>
        </p:txBody>
      </p:sp>
      <p:sp>
        <p:nvSpPr>
          <p:cNvPr id="4" name="Segnaposto piè di pagina 3">
            <a:extLst>
              <a:ext uri="{FF2B5EF4-FFF2-40B4-BE49-F238E27FC236}">
                <a16:creationId xmlns:a16="http://schemas.microsoft.com/office/drawing/2014/main" id="{FD1470C7-93BF-4F00-BEDF-FCB814391423}"/>
              </a:ext>
            </a:extLst>
          </p:cNvPr>
          <p:cNvSpPr>
            <a:spLocks noGrp="1"/>
          </p:cNvSpPr>
          <p:nvPr>
            <p:ph type="ftr" sz="quarter" idx="11"/>
          </p:nvPr>
        </p:nvSpPr>
        <p:spPr/>
        <p:txBody>
          <a:bodyPr/>
          <a:lstStyle/>
          <a:p>
            <a:pPr algn="l"/>
            <a:r>
              <a:rPr lang="it-IT" dirty="0"/>
              <a:t>Matteo Francia – University of Bologna</a:t>
            </a:r>
          </a:p>
        </p:txBody>
      </p:sp>
      <p:sp>
        <p:nvSpPr>
          <p:cNvPr id="5" name="Segnaposto numero diapositiva 4">
            <a:extLst>
              <a:ext uri="{FF2B5EF4-FFF2-40B4-BE49-F238E27FC236}">
                <a16:creationId xmlns:a16="http://schemas.microsoft.com/office/drawing/2014/main" id="{493F19B1-0DC0-4856-A966-BDDBCC4B9A4E}"/>
              </a:ext>
            </a:extLst>
          </p:cNvPr>
          <p:cNvSpPr>
            <a:spLocks noGrp="1"/>
          </p:cNvSpPr>
          <p:nvPr>
            <p:ph type="sldNum" sz="quarter" idx="12"/>
          </p:nvPr>
        </p:nvSpPr>
        <p:spPr/>
        <p:txBody>
          <a:bodyPr/>
          <a:lstStyle/>
          <a:p>
            <a:fld id="{5DD6F1BA-2510-46FC-9346-AB1F3CA1593B}" type="slidenum">
              <a:rPr lang="it-IT" smtClean="0"/>
              <a:t>‹#›</a:t>
            </a:fld>
            <a:endParaRPr lang="it-IT"/>
          </a:p>
        </p:txBody>
      </p:sp>
    </p:spTree>
    <p:extLst>
      <p:ext uri="{BB962C8B-B14F-4D97-AF65-F5344CB8AC3E}">
        <p14:creationId xmlns:p14="http://schemas.microsoft.com/office/powerpoint/2010/main" val="2781134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Segnaposto testo 2">
            <a:extLst>
              <a:ext uri="{FF2B5EF4-FFF2-40B4-BE49-F238E27FC236}">
                <a16:creationId xmlns:a16="http://schemas.microsoft.com/office/drawing/2014/main" id="{00C583F4-98E8-40DC-AD4D-F5E79E17F41F}"/>
              </a:ext>
            </a:extLst>
          </p:cNvPr>
          <p:cNvSpPr>
            <a:spLocks noGrp="1"/>
          </p:cNvSpPr>
          <p:nvPr>
            <p:ph type="body" idx="1"/>
          </p:nvPr>
        </p:nvSpPr>
        <p:spPr>
          <a:xfrm>
            <a:off x="838200" y="1700499"/>
            <a:ext cx="10515600" cy="4351338"/>
          </a:xfrm>
          <a:prstGeom prst="rect">
            <a:avLst/>
          </a:prstGeom>
        </p:spPr>
        <p:txBody>
          <a:bodyPr vert="horz" lIns="91440" tIns="45720" rIns="91440" bIns="45720" rtlCol="0" anchor="ctr">
            <a:noAutofit/>
          </a:bodyPr>
          <a:lstStyle/>
          <a:p>
            <a:pPr lvl="0"/>
            <a:r>
              <a:rPr lang="en-US" noProof="0" dirty="0" err="1"/>
              <a:t>Modifica</a:t>
            </a:r>
            <a:r>
              <a:rPr lang="en-US" noProof="0" dirty="0"/>
              <a:t> </a:t>
            </a:r>
            <a:r>
              <a:rPr lang="en-US" noProof="0" dirty="0" err="1"/>
              <a:t>gli</a:t>
            </a:r>
            <a:r>
              <a:rPr lang="en-US" noProof="0" dirty="0"/>
              <a:t> </a:t>
            </a:r>
            <a:r>
              <a:rPr lang="en-US" noProof="0" dirty="0" err="1"/>
              <a:t>stili</a:t>
            </a:r>
            <a:r>
              <a:rPr lang="en-US" noProof="0" dirty="0"/>
              <a:t> del testo </a:t>
            </a:r>
            <a:r>
              <a:rPr lang="en-US" noProof="0" dirty="0" err="1"/>
              <a:t>dello</a:t>
            </a:r>
            <a:r>
              <a:rPr lang="en-US" noProof="0" dirty="0"/>
              <a:t> schema</a:t>
            </a:r>
          </a:p>
          <a:p>
            <a:pPr lvl="1"/>
            <a:r>
              <a:rPr lang="en-US" noProof="0" dirty="0"/>
              <a:t>Secondo </a:t>
            </a:r>
            <a:r>
              <a:rPr lang="en-US" noProof="0" dirty="0" err="1"/>
              <a:t>livello</a:t>
            </a:r>
            <a:endParaRPr lang="en-US" noProof="0" dirty="0"/>
          </a:p>
          <a:p>
            <a:pPr lvl="2"/>
            <a:r>
              <a:rPr lang="en-US" noProof="0" dirty="0" err="1"/>
              <a:t>Terzo</a:t>
            </a:r>
            <a:r>
              <a:rPr lang="en-US" noProof="0" dirty="0"/>
              <a:t> </a:t>
            </a:r>
            <a:r>
              <a:rPr lang="en-US" noProof="0" dirty="0" err="1"/>
              <a:t>livello</a:t>
            </a:r>
            <a:endParaRPr lang="en-US" noProof="0" dirty="0"/>
          </a:p>
          <a:p>
            <a:pPr lvl="3"/>
            <a:r>
              <a:rPr lang="en-US" noProof="0" dirty="0"/>
              <a:t>Quarto </a:t>
            </a:r>
            <a:r>
              <a:rPr lang="en-US" noProof="0" dirty="0" err="1"/>
              <a:t>livello</a:t>
            </a:r>
            <a:endParaRPr lang="en-US" noProof="0" dirty="0"/>
          </a:p>
          <a:p>
            <a:pPr lvl="4"/>
            <a:r>
              <a:rPr lang="en-US" noProof="0" dirty="0"/>
              <a:t>Quinto </a:t>
            </a:r>
            <a:r>
              <a:rPr lang="en-US" noProof="0" dirty="0" err="1"/>
              <a:t>livello</a:t>
            </a:r>
            <a:endParaRPr lang="en-US" noProof="0" dirty="0"/>
          </a:p>
        </p:txBody>
      </p:sp>
      <p:sp>
        <p:nvSpPr>
          <p:cNvPr id="5" name="Segnaposto piè di pagina 4">
            <a:extLst>
              <a:ext uri="{FF2B5EF4-FFF2-40B4-BE49-F238E27FC236}">
                <a16:creationId xmlns:a16="http://schemas.microsoft.com/office/drawing/2014/main" id="{7BD144C8-4D3E-4DAE-B6E8-EF6A6A53A6CD}"/>
              </a:ext>
            </a:extLst>
          </p:cNvPr>
          <p:cNvSpPr>
            <a:spLocks noGrp="1"/>
          </p:cNvSpPr>
          <p:nvPr>
            <p:ph type="ftr" sz="quarter" idx="3"/>
          </p:nvPr>
        </p:nvSpPr>
        <p:spPr>
          <a:xfrm>
            <a:off x="-1" y="6492875"/>
            <a:ext cx="3100648" cy="365125"/>
          </a:xfrm>
          <a:prstGeom prst="rect">
            <a:avLst/>
          </a:prstGeom>
        </p:spPr>
        <p:txBody>
          <a:bodyPr vert="horz" lIns="91440" tIns="45720" rIns="91440" bIns="45720" rtlCol="0" anchor="ctr"/>
          <a:lstStyle>
            <a:lvl1pPr algn="ctr">
              <a:defRPr sz="1200">
                <a:solidFill>
                  <a:schemeClr val="tx1">
                    <a:tint val="75000"/>
                  </a:schemeClr>
                </a:solidFill>
                <a:latin typeface="Helvetica" panose="020B0604020202020204" pitchFamily="34" charset="0"/>
                <a:cs typeface="Helvetica" panose="020B0604020202020204" pitchFamily="34" charset="0"/>
              </a:defRPr>
            </a:lvl1pPr>
          </a:lstStyle>
          <a:p>
            <a:pPr algn="l"/>
            <a:r>
              <a:rPr lang="en-US" dirty="0"/>
              <a:t>Matteo Francia – University of Bologna</a:t>
            </a:r>
          </a:p>
        </p:txBody>
      </p:sp>
      <p:sp>
        <p:nvSpPr>
          <p:cNvPr id="6" name="Segnaposto numero diapositiva 5">
            <a:extLst>
              <a:ext uri="{FF2B5EF4-FFF2-40B4-BE49-F238E27FC236}">
                <a16:creationId xmlns:a16="http://schemas.microsoft.com/office/drawing/2014/main" id="{F68FB3C0-5440-4E88-91CC-64E6412D9503}"/>
              </a:ext>
            </a:extLst>
          </p:cNvPr>
          <p:cNvSpPr>
            <a:spLocks noGrp="1"/>
          </p:cNvSpPr>
          <p:nvPr>
            <p:ph type="sldNum" sz="quarter" idx="4"/>
          </p:nvPr>
        </p:nvSpPr>
        <p:spPr>
          <a:xfrm>
            <a:off x="9448800" y="6492874"/>
            <a:ext cx="2743200" cy="365125"/>
          </a:xfrm>
          <a:prstGeom prst="rect">
            <a:avLst/>
          </a:prstGeom>
        </p:spPr>
        <p:txBody>
          <a:bodyPr vert="horz" lIns="91440" tIns="45720" rIns="91440" bIns="45720" rtlCol="0" anchor="ctr"/>
          <a:lstStyle>
            <a:lvl1pPr algn="r">
              <a:defRPr sz="1200">
                <a:solidFill>
                  <a:schemeClr val="tx1">
                    <a:tint val="75000"/>
                  </a:schemeClr>
                </a:solidFill>
                <a:latin typeface="Helvetica" panose="020B0604020202020204" pitchFamily="34" charset="0"/>
                <a:cs typeface="Helvetica" panose="020B0604020202020204" pitchFamily="34" charset="0"/>
              </a:defRPr>
            </a:lvl1pPr>
          </a:lstStyle>
          <a:p>
            <a:fld id="{5DD6F1BA-2510-46FC-9346-AB1F3CA1593B}" type="slidenum">
              <a:rPr lang="en-US" smtClean="0"/>
              <a:pPr/>
              <a:t>‹#›</a:t>
            </a:fld>
            <a:endParaRPr lang="en-US" dirty="0"/>
          </a:p>
        </p:txBody>
      </p:sp>
      <p:sp>
        <p:nvSpPr>
          <p:cNvPr id="7" name="Segnaposto piè di pagina 4">
            <a:extLst>
              <a:ext uri="{FF2B5EF4-FFF2-40B4-BE49-F238E27FC236}">
                <a16:creationId xmlns:a16="http://schemas.microsoft.com/office/drawing/2014/main" id="{38244904-21AE-45D0-AF1E-12336AFA4C18}"/>
              </a:ext>
            </a:extLst>
          </p:cNvPr>
          <p:cNvSpPr txBox="1">
            <a:spLocks/>
          </p:cNvSpPr>
          <p:nvPr userDrawn="1"/>
        </p:nvSpPr>
        <p:spPr>
          <a:xfrm>
            <a:off x="4379422" y="6492873"/>
            <a:ext cx="3433156" cy="365125"/>
          </a:xfrm>
          <a:prstGeom prst="rect">
            <a:avLst/>
          </a:prstGeom>
        </p:spPr>
        <p:txBody>
          <a:bodyPr vert="horz" lIns="91440" tIns="45720" rIns="91440" bIns="45720" rtlCol="0" anchor="ctr"/>
          <a:lstStyle>
            <a:defPPr>
              <a:defRPr lang="it-IT"/>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latin typeface="Helvetica" panose="020B0604020202020204" pitchFamily="34" charset="0"/>
                <a:cs typeface="Helvetica" panose="020B0604020202020204" pitchFamily="34" charset="0"/>
              </a:rPr>
              <a:t>NoSQL Databases</a:t>
            </a:r>
          </a:p>
        </p:txBody>
      </p:sp>
      <p:sp>
        <p:nvSpPr>
          <p:cNvPr id="4" name="Title Placeholder 3">
            <a:extLst>
              <a:ext uri="{FF2B5EF4-FFF2-40B4-BE49-F238E27FC236}">
                <a16:creationId xmlns:a16="http://schemas.microsoft.com/office/drawing/2014/main" id="{A193A915-5708-4181-83D1-95D08588AB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762068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61" r:id="rId4"/>
    <p:sldLayoutId id="214748366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3" r:id="rId15"/>
  </p:sldLayoutIdLst>
  <p:hf hdr="0" dt="0"/>
  <p:txStyles>
    <p:titleStyle>
      <a:lvl1pPr algn="l" defTabSz="914400" rtl="0" eaLnBrk="1" latinLnBrk="0" hangingPunct="1">
        <a:lnSpc>
          <a:spcPct val="90000"/>
        </a:lnSpc>
        <a:spcBef>
          <a:spcPct val="0"/>
        </a:spcBef>
        <a:buNone/>
        <a:defRPr sz="4800" kern="1200">
          <a:solidFill>
            <a:schemeClr val="tx1"/>
          </a:solidFill>
          <a:latin typeface="Helvetica" panose="020B0604020202020204" pitchFamily="34" charset="0"/>
          <a:ea typeface="+mj-ea"/>
          <a:cs typeface="Helvetica" panose="020B0604020202020204" pitchFamily="34" charset="0"/>
        </a:defRPr>
      </a:lvl1pPr>
    </p:titleStyle>
    <p:body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hyperlink" Target="https://big.csr.unibo.it/"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http://memcached.org/" TargetMode="External"/><Relationship Id="rId2" Type="http://schemas.openxmlformats.org/officeDocument/2006/relationships/hyperlink" Target="http://redis.io/" TargetMode="External"/><Relationship Id="rId1" Type="http://schemas.openxmlformats.org/officeDocument/2006/relationships/slideLayout" Target="../slideLayouts/slideLayout15.xml"/><Relationship Id="rId4" Type="http://schemas.openxmlformats.org/officeDocument/2006/relationships/hyperlink" Target="http://basho.com/riak/"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3" Type="http://schemas.openxmlformats.org/officeDocument/2006/relationships/hyperlink" Target="http://www.couchbase.com/" TargetMode="External"/><Relationship Id="rId2" Type="http://schemas.openxmlformats.org/officeDocument/2006/relationships/hyperlink" Target="http://www.mongodb.org/" TargetMode="External"/><Relationship Id="rId1" Type="http://schemas.openxmlformats.org/officeDocument/2006/relationships/slideLayout" Target="../slideLayouts/slideLayout15.xml"/><Relationship Id="rId4" Type="http://schemas.openxmlformats.org/officeDocument/2006/relationships/hyperlink" Target="http://couchdb.apache.org/"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3" Type="http://schemas.openxmlformats.org/officeDocument/2006/relationships/hyperlink" Target="https://hbase.apache.org/" TargetMode="External"/><Relationship Id="rId2" Type="http://schemas.openxmlformats.org/officeDocument/2006/relationships/hyperlink" Target="http://cassandra.apache.org/" TargetMode="External"/><Relationship Id="rId1" Type="http://schemas.openxmlformats.org/officeDocument/2006/relationships/slideLayout" Target="../slideLayouts/slideLayout15.xml"/><Relationship Id="rId4" Type="http://schemas.openxmlformats.org/officeDocument/2006/relationships/hyperlink" Target="https://cloud.google.com/bigtable/"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3" Type="http://schemas.openxmlformats.org/officeDocument/2006/relationships/hyperlink" Target="https://www.tigergraph.com/" TargetMode="External"/><Relationship Id="rId2" Type="http://schemas.openxmlformats.org/officeDocument/2006/relationships/hyperlink" Target="http://neo4j.com/" TargetMode="External"/><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7.xml.rels><?xml version="1.0" encoding="UTF-8" standalone="yes"?>
<Relationships xmlns="http://schemas.openxmlformats.org/package/2006/relationships"><Relationship Id="rId3" Type="http://schemas.openxmlformats.org/officeDocument/2006/relationships/hyperlink" Target="https://neo4j.com/use-cases/fraud-detection/"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6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hyperlink" Target="https://highlyscalable.wordpress.com/2012/09/18/distributed-algorithms-in-nosql-databases/f" TargetMode="Externa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986A734-1421-41AB-A32C-35BF376CFDC6}"/>
              </a:ext>
            </a:extLst>
          </p:cNvPr>
          <p:cNvSpPr>
            <a:spLocks noGrp="1"/>
          </p:cNvSpPr>
          <p:nvPr>
            <p:ph type="ctrTitle"/>
          </p:nvPr>
        </p:nvSpPr>
        <p:spPr>
          <a:xfrm>
            <a:off x="1533728" y="1209297"/>
            <a:ext cx="9144000" cy="2387600"/>
          </a:xfrm>
        </p:spPr>
        <p:txBody>
          <a:bodyPr>
            <a:normAutofit/>
          </a:bodyPr>
          <a:lstStyle/>
          <a:p>
            <a:r>
              <a:rPr lang="en-US" noProof="0" dirty="0"/>
              <a:t>NoSQL Databases</a:t>
            </a:r>
          </a:p>
        </p:txBody>
      </p:sp>
      <p:sp>
        <p:nvSpPr>
          <p:cNvPr id="7" name="Sottotitolo 6">
            <a:extLst>
              <a:ext uri="{FF2B5EF4-FFF2-40B4-BE49-F238E27FC236}">
                <a16:creationId xmlns:a16="http://schemas.microsoft.com/office/drawing/2014/main" id="{7623A7D1-6BCC-4DC7-A8CE-B6EA9E4F5C52}"/>
              </a:ext>
            </a:extLst>
          </p:cNvPr>
          <p:cNvSpPr>
            <a:spLocks noGrp="1"/>
          </p:cNvSpPr>
          <p:nvPr>
            <p:ph type="subTitle" idx="1"/>
          </p:nvPr>
        </p:nvSpPr>
        <p:spPr>
          <a:xfrm>
            <a:off x="1524000" y="3612590"/>
            <a:ext cx="9144000" cy="1655762"/>
          </a:xfrm>
        </p:spPr>
        <p:txBody>
          <a:bodyPr/>
          <a:lstStyle/>
          <a:p>
            <a:endParaRPr lang="en-US" dirty="0"/>
          </a:p>
        </p:txBody>
      </p:sp>
      <p:sp>
        <p:nvSpPr>
          <p:cNvPr id="5" name="Segnaposto numero diapositiva 4">
            <a:extLst>
              <a:ext uri="{FF2B5EF4-FFF2-40B4-BE49-F238E27FC236}">
                <a16:creationId xmlns:a16="http://schemas.microsoft.com/office/drawing/2014/main" id="{214C3A45-D521-4C44-8BED-C53EFC586A77}"/>
              </a:ext>
            </a:extLst>
          </p:cNvPr>
          <p:cNvSpPr>
            <a:spLocks noGrp="1"/>
          </p:cNvSpPr>
          <p:nvPr>
            <p:ph type="sldNum" sz="quarter" idx="4294967295"/>
          </p:nvPr>
        </p:nvSpPr>
        <p:spPr>
          <a:xfrm>
            <a:off x="9448800" y="6492875"/>
            <a:ext cx="2743200" cy="365125"/>
          </a:xfrm>
        </p:spPr>
        <p:txBody>
          <a:bodyPr/>
          <a:lstStyle/>
          <a:p>
            <a:fld id="{5DD6F1BA-2510-46FC-9346-AB1F3CA1593B}" type="slidenum">
              <a:rPr lang="it-IT" smtClean="0"/>
              <a:t>1</a:t>
            </a:fld>
            <a:endParaRPr lang="it-IT"/>
          </a:p>
        </p:txBody>
      </p:sp>
      <p:sp>
        <p:nvSpPr>
          <p:cNvPr id="8" name="Segnaposto piè di pagina 3">
            <a:extLst>
              <a:ext uri="{FF2B5EF4-FFF2-40B4-BE49-F238E27FC236}">
                <a16:creationId xmlns:a16="http://schemas.microsoft.com/office/drawing/2014/main" id="{7A7C14FD-D316-45D8-A2A8-DB951AE16B4B}"/>
              </a:ext>
            </a:extLst>
          </p:cNvPr>
          <p:cNvSpPr txBox="1">
            <a:spLocks/>
          </p:cNvSpPr>
          <p:nvPr/>
        </p:nvSpPr>
        <p:spPr>
          <a:xfrm>
            <a:off x="0" y="6492875"/>
            <a:ext cx="2971800" cy="365125"/>
          </a:xfrm>
          <a:prstGeom prst="rect">
            <a:avLst/>
          </a:prstGeom>
        </p:spPr>
        <p:txBody>
          <a:bodyPr vert="horz" lIns="91440" tIns="45720" rIns="91440" bIns="45720" rtlCol="0" anchor="ctr"/>
          <a:lstStyle>
            <a:defPPr>
              <a:defRPr lang="it-IT"/>
            </a:defPPr>
            <a:lvl1pPr marL="0" algn="ctr" defTabSz="914400" rtl="0" eaLnBrk="1" latinLnBrk="0" hangingPunct="1">
              <a:defRPr sz="1200" kern="1200">
                <a:solidFill>
                  <a:schemeClr val="tx1">
                    <a:tint val="75000"/>
                  </a:schemeClr>
                </a:solidFill>
                <a:latin typeface="Helvetica" panose="020B0604020202020204" pitchFamily="34" charset="0"/>
                <a:ea typeface="+mn-ea"/>
                <a:cs typeface="Helvetica"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it-IT" dirty="0"/>
              <a:t>Matteo Francia – University of Bologna</a:t>
            </a:r>
          </a:p>
        </p:txBody>
      </p:sp>
    </p:spTree>
    <p:extLst>
      <p:ext uri="{BB962C8B-B14F-4D97-AF65-F5344CB8AC3E}">
        <p14:creationId xmlns:p14="http://schemas.microsoft.com/office/powerpoint/2010/main" val="181768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NoSQL misconceptions</a:t>
            </a:r>
          </a:p>
        </p:txBody>
      </p:sp>
      <p:sp>
        <p:nvSpPr>
          <p:cNvPr id="3" name="Segnaposto contenuto 2"/>
          <p:cNvSpPr>
            <a:spLocks noGrp="1"/>
          </p:cNvSpPr>
          <p:nvPr>
            <p:ph idx="1"/>
          </p:nvPr>
        </p:nvSpPr>
        <p:spPr/>
        <p:txBody>
          <a:bodyPr>
            <a:normAutofit/>
          </a:bodyPr>
          <a:lstStyle/>
          <a:p>
            <a:r>
              <a:rPr lang="en-US" noProof="0" dirty="0"/>
              <a:t>Not a farewell to SQL</a:t>
            </a:r>
          </a:p>
          <a:p>
            <a:pPr lvl="1"/>
            <a:r>
              <a:rPr lang="en-US" noProof="0" dirty="0"/>
              <a:t>Some systems do adopt SQL (or a SQL-like language)</a:t>
            </a:r>
          </a:p>
          <a:p>
            <a:r>
              <a:rPr lang="en-US" noProof="0" dirty="0"/>
              <a:t>Not necessarily open-source</a:t>
            </a:r>
          </a:p>
          <a:p>
            <a:pPr lvl="1"/>
            <a:r>
              <a:rPr lang="en-US" noProof="0" dirty="0"/>
              <a:t>There exist both open-source and commercial systems</a:t>
            </a:r>
          </a:p>
          <a:p>
            <a:r>
              <a:rPr lang="en-US" noProof="0" dirty="0"/>
              <a:t>Not only Cloud Computing</a:t>
            </a:r>
          </a:p>
          <a:p>
            <a:pPr lvl="1"/>
            <a:r>
              <a:rPr lang="en-US" noProof="0" dirty="0"/>
              <a:t>There exist both on-premise and cloud solutions</a:t>
            </a:r>
          </a:p>
          <a:p>
            <a:r>
              <a:rPr lang="en-US" noProof="0" dirty="0"/>
              <a:t>Not an optimization of hardware resources</a:t>
            </a:r>
          </a:p>
          <a:p>
            <a:pPr lvl="1"/>
            <a:r>
              <a:rPr lang="en-US" noProof="0" dirty="0"/>
              <a:t>With the same resources, a centralized RDBMS is probably better performing</a:t>
            </a:r>
          </a:p>
        </p:txBody>
      </p:sp>
    </p:spTree>
    <p:extLst>
      <p:ext uri="{BB962C8B-B14F-4D97-AF65-F5344CB8AC3E}">
        <p14:creationId xmlns:p14="http://schemas.microsoft.com/office/powerpoint/2010/main" val="20557979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Data modeling</a:t>
            </a:r>
          </a:p>
        </p:txBody>
      </p:sp>
      <p:sp>
        <p:nvSpPr>
          <p:cNvPr id="3" name="Segnaposto testo 2"/>
          <p:cNvSpPr>
            <a:spLocks noGrp="1"/>
          </p:cNvSpPr>
          <p:nvPr>
            <p:ph type="body" idx="1"/>
          </p:nvPr>
        </p:nvSpPr>
        <p:spPr/>
        <p:txBody>
          <a:bodyPr/>
          <a:lstStyle/>
          <a:p>
            <a:endParaRPr lang="en-US"/>
          </a:p>
        </p:txBody>
      </p:sp>
    </p:spTree>
    <p:extLst>
      <p:ext uri="{BB962C8B-B14F-4D97-AF65-F5344CB8AC3E}">
        <p14:creationId xmlns:p14="http://schemas.microsoft.com/office/powerpoint/2010/main" val="12346250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Relational model</a:t>
            </a:r>
          </a:p>
        </p:txBody>
      </p:sp>
      <p:pic>
        <p:nvPicPr>
          <p:cNvPr id="4" name="Immagine 3"/>
          <p:cNvPicPr>
            <a:picLocks noChangeAspect="1"/>
          </p:cNvPicPr>
          <p:nvPr/>
        </p:nvPicPr>
        <p:blipFill>
          <a:blip r:embed="rId2"/>
          <a:stretch>
            <a:fillRect/>
          </a:stretch>
        </p:blipFill>
        <p:spPr>
          <a:xfrm>
            <a:off x="2716441" y="2226959"/>
            <a:ext cx="6759118" cy="3421281"/>
          </a:xfrm>
          <a:prstGeom prst="rect">
            <a:avLst/>
          </a:prstGeom>
        </p:spPr>
      </p:pic>
    </p:spTree>
    <p:extLst>
      <p:ext uri="{BB962C8B-B14F-4D97-AF65-F5344CB8AC3E}">
        <p14:creationId xmlns:p14="http://schemas.microsoft.com/office/powerpoint/2010/main" val="18570498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NoSQL: several data models</a:t>
            </a:r>
          </a:p>
        </p:txBody>
      </p:sp>
      <p:sp>
        <p:nvSpPr>
          <p:cNvPr id="3" name="Segnaposto contenuto 2"/>
          <p:cNvSpPr>
            <a:spLocks noGrp="1"/>
          </p:cNvSpPr>
          <p:nvPr>
            <p:ph idx="1"/>
          </p:nvPr>
        </p:nvSpPr>
        <p:spPr/>
        <p:txBody>
          <a:bodyPr anchor="t"/>
          <a:lstStyle/>
          <a:p>
            <a:r>
              <a:rPr lang="en-US" noProof="0" dirty="0"/>
              <a:t>One of the key challenges is to understand which one fits best with the required application</a:t>
            </a:r>
          </a:p>
        </p:txBody>
      </p:sp>
      <p:graphicFrame>
        <p:nvGraphicFramePr>
          <p:cNvPr id="4" name="Tabella 3"/>
          <p:cNvGraphicFramePr>
            <a:graphicFrameLocks noGrp="1"/>
          </p:cNvGraphicFramePr>
          <p:nvPr>
            <p:extLst>
              <p:ext uri="{D42A27DB-BD31-4B8C-83A1-F6EECF244321}">
                <p14:modId xmlns:p14="http://schemas.microsoft.com/office/powerpoint/2010/main" val="2322401233"/>
              </p:ext>
            </p:extLst>
          </p:nvPr>
        </p:nvGraphicFramePr>
        <p:xfrm>
          <a:off x="1774853" y="2768740"/>
          <a:ext cx="8642294" cy="2952330"/>
        </p:xfrm>
        <a:graphic>
          <a:graphicData uri="http://schemas.openxmlformats.org/drawingml/2006/table">
            <a:tbl>
              <a:tblPr firstRow="1" bandRow="1">
                <a:tableStyleId>{073A0DAA-6AF3-43AB-8588-CEC1D06C72B9}</a:tableStyleId>
              </a:tblPr>
              <a:tblGrid>
                <a:gridCol w="1421895">
                  <a:extLst>
                    <a:ext uri="{9D8B030D-6E8A-4147-A177-3AD203B41FA5}">
                      <a16:colId xmlns:a16="http://schemas.microsoft.com/office/drawing/2014/main" val="20000"/>
                    </a:ext>
                  </a:extLst>
                </a:gridCol>
                <a:gridCol w="4090071">
                  <a:extLst>
                    <a:ext uri="{9D8B030D-6E8A-4147-A177-3AD203B41FA5}">
                      <a16:colId xmlns:a16="http://schemas.microsoft.com/office/drawing/2014/main" val="20001"/>
                    </a:ext>
                  </a:extLst>
                </a:gridCol>
                <a:gridCol w="3130328">
                  <a:extLst>
                    <a:ext uri="{9D8B030D-6E8A-4147-A177-3AD203B41FA5}">
                      <a16:colId xmlns:a16="http://schemas.microsoft.com/office/drawing/2014/main" val="20002"/>
                    </a:ext>
                  </a:extLst>
                </a:gridCol>
              </a:tblGrid>
              <a:tr h="367798">
                <a:tc>
                  <a:txBody>
                    <a:bodyPr/>
                    <a:lstStyle/>
                    <a:p>
                      <a:r>
                        <a:rPr lang="it-IT" sz="1600" dirty="0">
                          <a:latin typeface="Helvetica" panose="020B0604020202020204" pitchFamily="34" charset="0"/>
                          <a:cs typeface="Helvetica" panose="020B0604020202020204" pitchFamily="34" charset="0"/>
                        </a:rPr>
                        <a:t>Model</a:t>
                      </a: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Description</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a:latin typeface="Helvetica" panose="020B0604020202020204" pitchFamily="34" charset="0"/>
                          <a:cs typeface="Helvetica" panose="020B0604020202020204" pitchFamily="34" charset="0"/>
                        </a:rPr>
                        <a:t>Use </a:t>
                      </a:r>
                      <a:r>
                        <a:rPr lang="it-IT" sz="1600" dirty="0" err="1">
                          <a:latin typeface="Helvetica" panose="020B0604020202020204" pitchFamily="34" charset="0"/>
                          <a:cs typeface="Helvetica" panose="020B0604020202020204" pitchFamily="34" charset="0"/>
                        </a:rPr>
                        <a:t>cases</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0"/>
                  </a:ext>
                </a:extLst>
              </a:tr>
              <a:tr h="646133">
                <a:tc>
                  <a:txBody>
                    <a:bodyPr/>
                    <a:lstStyle/>
                    <a:p>
                      <a:r>
                        <a:rPr lang="it-IT" sz="1600" dirty="0" err="1">
                          <a:latin typeface="Helvetica" panose="020B0604020202020204" pitchFamily="34" charset="0"/>
                          <a:cs typeface="Helvetica" panose="020B0604020202020204" pitchFamily="34" charset="0"/>
                        </a:rPr>
                        <a:t>Key-value</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Associates</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any</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kind</a:t>
                      </a:r>
                      <a:r>
                        <a:rPr lang="it-IT" sz="1600" dirty="0">
                          <a:latin typeface="Helvetica" panose="020B0604020202020204" pitchFamily="34" charset="0"/>
                          <a:cs typeface="Helvetica" panose="020B0604020202020204" pitchFamily="34" charset="0"/>
                        </a:rPr>
                        <a:t> of </a:t>
                      </a:r>
                      <a:r>
                        <a:rPr lang="it-IT" sz="1600" dirty="0" err="1">
                          <a:latin typeface="Helvetica" panose="020B0604020202020204" pitchFamily="34" charset="0"/>
                          <a:cs typeface="Helvetica" panose="020B0604020202020204" pitchFamily="34" charset="0"/>
                        </a:rPr>
                        <a:t>value</a:t>
                      </a:r>
                      <a:r>
                        <a:rPr lang="it-IT" sz="1600" dirty="0">
                          <a:latin typeface="Helvetica" panose="020B0604020202020204" pitchFamily="34" charset="0"/>
                          <a:cs typeface="Helvetica" panose="020B0604020202020204" pitchFamily="34" charset="0"/>
                        </a:rPr>
                        <a:t> to a </a:t>
                      </a:r>
                      <a:r>
                        <a:rPr lang="it-IT" sz="1600" dirty="0" err="1">
                          <a:latin typeface="Helvetica" panose="020B0604020202020204" pitchFamily="34" charset="0"/>
                          <a:cs typeface="Helvetica" panose="020B0604020202020204" pitchFamily="34" charset="0"/>
                        </a:rPr>
                        <a:t>string</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a:latin typeface="Helvetica" panose="020B0604020202020204" pitchFamily="34" charset="0"/>
                          <a:cs typeface="Helvetica" panose="020B0604020202020204" pitchFamily="34" charset="0"/>
                        </a:rPr>
                        <a:t>Dictionary,</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lookup</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table</a:t>
                      </a:r>
                      <a:r>
                        <a:rPr lang="it-IT" sz="1600" baseline="0" dirty="0">
                          <a:latin typeface="Helvetica" panose="020B0604020202020204" pitchFamily="34" charset="0"/>
                          <a:cs typeface="Helvetica" panose="020B0604020202020204" pitchFamily="34" charset="0"/>
                        </a:rPr>
                        <a:t>, cache, file and images </a:t>
                      </a:r>
                      <a:r>
                        <a:rPr lang="it-IT" sz="1600" baseline="0" dirty="0" err="1">
                          <a:latin typeface="Helvetica" panose="020B0604020202020204" pitchFamily="34" charset="0"/>
                          <a:cs typeface="Helvetica" panose="020B0604020202020204" pitchFamily="34" charset="0"/>
                        </a:rPr>
                        <a:t>storage</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1"/>
                  </a:ext>
                </a:extLst>
              </a:tr>
              <a:tr h="646133">
                <a:tc>
                  <a:txBody>
                    <a:bodyPr/>
                    <a:lstStyle/>
                    <a:p>
                      <a:r>
                        <a:rPr lang="it-IT" sz="1600" dirty="0" err="1">
                          <a:latin typeface="Helvetica" panose="020B0604020202020204" pitchFamily="34" charset="0"/>
                          <a:cs typeface="Helvetica" panose="020B0604020202020204" pitchFamily="34" charset="0"/>
                        </a:rPr>
                        <a:t>Document</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Stores</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hierarchical</a:t>
                      </a:r>
                      <a:r>
                        <a:rPr lang="it-IT" sz="1600" baseline="0" dirty="0">
                          <a:latin typeface="Helvetica" panose="020B0604020202020204" pitchFamily="34" charset="0"/>
                          <a:cs typeface="Helvetica" panose="020B0604020202020204" pitchFamily="34" charset="0"/>
                        </a:rPr>
                        <a:t> data in a </a:t>
                      </a:r>
                      <a:r>
                        <a:rPr lang="it-IT" sz="1600" baseline="0" dirty="0" err="1">
                          <a:latin typeface="Helvetica" panose="020B0604020202020204" pitchFamily="34" charset="0"/>
                          <a:cs typeface="Helvetica" panose="020B0604020202020204" pitchFamily="34" charset="0"/>
                        </a:rPr>
                        <a:t>tree-like</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structure</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Documents</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anything</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that</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fits</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into</a:t>
                      </a:r>
                      <a:r>
                        <a:rPr lang="it-IT" sz="1600" baseline="0" dirty="0">
                          <a:latin typeface="Helvetica" panose="020B0604020202020204" pitchFamily="34" charset="0"/>
                          <a:cs typeface="Helvetica" panose="020B0604020202020204" pitchFamily="34" charset="0"/>
                        </a:rPr>
                        <a:t> a </a:t>
                      </a:r>
                      <a:r>
                        <a:rPr lang="it-IT" sz="1600" baseline="0" dirty="0" err="1">
                          <a:latin typeface="Helvetica" panose="020B0604020202020204" pitchFamily="34" charset="0"/>
                          <a:cs typeface="Helvetica" panose="020B0604020202020204" pitchFamily="34" charset="0"/>
                        </a:rPr>
                        <a:t>hierarchical</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structure</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2"/>
                  </a:ext>
                </a:extLst>
              </a:tr>
              <a:tr h="646133">
                <a:tc>
                  <a:txBody>
                    <a:bodyPr/>
                    <a:lstStyle/>
                    <a:p>
                      <a:r>
                        <a:rPr lang="it-IT" sz="1600" dirty="0">
                          <a:latin typeface="Helvetica" panose="020B0604020202020204" pitchFamily="34" charset="0"/>
                          <a:cs typeface="Helvetica" panose="020B0604020202020204" pitchFamily="34" charset="0"/>
                        </a:rPr>
                        <a:t>Wide</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column</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Stores</a:t>
                      </a:r>
                      <a:r>
                        <a:rPr lang="it-IT" sz="1600" dirty="0">
                          <a:latin typeface="Helvetica" panose="020B0604020202020204" pitchFamily="34" charset="0"/>
                          <a:cs typeface="Helvetica" panose="020B0604020202020204" pitchFamily="34" charset="0"/>
                        </a:rPr>
                        <a:t> sparse</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matrixes</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where</a:t>
                      </a:r>
                      <a:r>
                        <a:rPr lang="it-IT" sz="1600" baseline="0" dirty="0">
                          <a:latin typeface="Helvetica" panose="020B0604020202020204" pitchFamily="34" charset="0"/>
                          <a:cs typeface="Helvetica" panose="020B0604020202020204" pitchFamily="34" charset="0"/>
                        </a:rPr>
                        <a:t> a </a:t>
                      </a:r>
                      <a:r>
                        <a:rPr lang="it-IT" sz="1600" baseline="0" dirty="0" err="1">
                          <a:latin typeface="Helvetica" panose="020B0604020202020204" pitchFamily="34" charset="0"/>
                          <a:cs typeface="Helvetica" panose="020B0604020202020204" pitchFamily="34" charset="0"/>
                        </a:rPr>
                        <a:t>cell</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is</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identified</a:t>
                      </a:r>
                      <a:r>
                        <a:rPr lang="it-IT" sz="1600" baseline="0" dirty="0">
                          <a:latin typeface="Helvetica" panose="020B0604020202020204" pitchFamily="34" charset="0"/>
                          <a:cs typeface="Helvetica" panose="020B0604020202020204" pitchFamily="34" charset="0"/>
                        </a:rPr>
                        <a:t> by the </a:t>
                      </a:r>
                      <a:r>
                        <a:rPr lang="it-IT" sz="1600" baseline="0" dirty="0" err="1">
                          <a:latin typeface="Helvetica" panose="020B0604020202020204" pitchFamily="34" charset="0"/>
                          <a:cs typeface="Helvetica" panose="020B0604020202020204" pitchFamily="34" charset="0"/>
                        </a:rPr>
                        <a:t>row</a:t>
                      </a:r>
                      <a:r>
                        <a:rPr lang="it-IT" sz="1600" baseline="0" dirty="0">
                          <a:latin typeface="Helvetica" panose="020B0604020202020204" pitchFamily="34" charset="0"/>
                          <a:cs typeface="Helvetica" panose="020B0604020202020204" pitchFamily="34" charset="0"/>
                        </a:rPr>
                        <a:t> and </a:t>
                      </a:r>
                      <a:r>
                        <a:rPr lang="it-IT" sz="1600" baseline="0" dirty="0" err="1">
                          <a:latin typeface="Helvetica" panose="020B0604020202020204" pitchFamily="34" charset="0"/>
                          <a:cs typeface="Helvetica" panose="020B0604020202020204" pitchFamily="34" charset="0"/>
                        </a:rPr>
                        <a:t>column</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keys</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Crawling</a:t>
                      </a:r>
                      <a:r>
                        <a:rPr lang="it-IT" sz="1600" dirty="0">
                          <a:latin typeface="Helvetica" panose="020B0604020202020204" pitchFamily="34" charset="0"/>
                          <a:cs typeface="Helvetica" panose="020B0604020202020204" pitchFamily="34" charset="0"/>
                        </a:rPr>
                        <a:t>, high-</a:t>
                      </a:r>
                      <a:r>
                        <a:rPr lang="it-IT" sz="1600" dirty="0" err="1">
                          <a:latin typeface="Helvetica" panose="020B0604020202020204" pitchFamily="34" charset="0"/>
                          <a:cs typeface="Helvetica" panose="020B0604020202020204" pitchFamily="34" charset="0"/>
                        </a:rPr>
                        <a:t>variability</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systems</a:t>
                      </a:r>
                      <a:r>
                        <a:rPr lang="it-IT" sz="1600" baseline="0" dirty="0">
                          <a:latin typeface="Helvetica" panose="020B0604020202020204" pitchFamily="34" charset="0"/>
                          <a:cs typeface="Helvetica" panose="020B0604020202020204" pitchFamily="34" charset="0"/>
                        </a:rPr>
                        <a:t>, sparse </a:t>
                      </a:r>
                      <a:r>
                        <a:rPr lang="it-IT" sz="1600" baseline="0" dirty="0" err="1">
                          <a:latin typeface="Helvetica" panose="020B0604020202020204" pitchFamily="34" charset="0"/>
                          <a:cs typeface="Helvetica" panose="020B0604020202020204" pitchFamily="34" charset="0"/>
                        </a:rPr>
                        <a:t>matrixes</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3"/>
                  </a:ext>
                </a:extLst>
              </a:tr>
              <a:tr h="646133">
                <a:tc>
                  <a:txBody>
                    <a:bodyPr/>
                    <a:lstStyle/>
                    <a:p>
                      <a:r>
                        <a:rPr lang="it-IT" sz="1600" dirty="0" err="1">
                          <a:latin typeface="Helvetica" panose="020B0604020202020204" pitchFamily="34" charset="0"/>
                          <a:cs typeface="Helvetica" panose="020B0604020202020204" pitchFamily="34" charset="0"/>
                        </a:rPr>
                        <a:t>Graph</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err="1">
                          <a:latin typeface="Helvetica" panose="020B0604020202020204" pitchFamily="34" charset="0"/>
                          <a:cs typeface="Helvetica" panose="020B0604020202020204" pitchFamily="34" charset="0"/>
                        </a:rPr>
                        <a:t>Stores</a:t>
                      </a:r>
                      <a:r>
                        <a:rPr lang="it-IT" sz="1600" dirty="0">
                          <a:latin typeface="Helvetica" panose="020B0604020202020204" pitchFamily="34" charset="0"/>
                          <a:cs typeface="Helvetica" panose="020B0604020202020204" pitchFamily="34" charset="0"/>
                        </a:rPr>
                        <a:t> </a:t>
                      </a:r>
                      <a:r>
                        <a:rPr lang="it-IT" sz="1600" dirty="0" err="1">
                          <a:latin typeface="Helvetica" panose="020B0604020202020204" pitchFamily="34" charset="0"/>
                          <a:cs typeface="Helvetica" panose="020B0604020202020204" pitchFamily="34" charset="0"/>
                        </a:rPr>
                        <a:t>vertices</a:t>
                      </a:r>
                      <a:r>
                        <a:rPr lang="it-IT" sz="1600" baseline="0" dirty="0">
                          <a:latin typeface="Helvetica" panose="020B0604020202020204" pitchFamily="34" charset="0"/>
                          <a:cs typeface="Helvetica" panose="020B0604020202020204" pitchFamily="34" charset="0"/>
                        </a:rPr>
                        <a:t> and </a:t>
                      </a:r>
                      <a:r>
                        <a:rPr lang="it-IT" sz="1600" baseline="0" dirty="0" err="1">
                          <a:latin typeface="Helvetica" panose="020B0604020202020204" pitchFamily="34" charset="0"/>
                          <a:cs typeface="Helvetica" panose="020B0604020202020204" pitchFamily="34" charset="0"/>
                        </a:rPr>
                        <a:t>arches</a:t>
                      </a:r>
                      <a:endParaRPr lang="it-IT" sz="1600" dirty="0">
                        <a:latin typeface="Helvetica" panose="020B0604020202020204" pitchFamily="34" charset="0"/>
                        <a:cs typeface="Helvetica" panose="020B0604020202020204" pitchFamily="34" charset="0"/>
                      </a:endParaRPr>
                    </a:p>
                  </a:txBody>
                  <a:tcPr marL="68580" marR="68580" marT="34290" marB="34290"/>
                </a:tc>
                <a:tc>
                  <a:txBody>
                    <a:bodyPr/>
                    <a:lstStyle/>
                    <a:p>
                      <a:r>
                        <a:rPr lang="it-IT" sz="1600" dirty="0">
                          <a:latin typeface="Helvetica" panose="020B0604020202020204" pitchFamily="34" charset="0"/>
                          <a:cs typeface="Helvetica" panose="020B0604020202020204" pitchFamily="34" charset="0"/>
                        </a:rPr>
                        <a:t>Social network </a:t>
                      </a:r>
                      <a:r>
                        <a:rPr lang="it-IT" sz="1600" dirty="0" err="1">
                          <a:latin typeface="Helvetica" panose="020B0604020202020204" pitchFamily="34" charset="0"/>
                          <a:cs typeface="Helvetica" panose="020B0604020202020204" pitchFamily="34" charset="0"/>
                        </a:rPr>
                        <a:t>queries</a:t>
                      </a:r>
                      <a:r>
                        <a:rPr lang="it-IT" sz="1600" dirty="0">
                          <a:latin typeface="Helvetica" panose="020B0604020202020204" pitchFamily="34" charset="0"/>
                          <a:cs typeface="Helvetica" panose="020B0604020202020204" pitchFamily="34" charset="0"/>
                        </a:rPr>
                        <a:t>,</a:t>
                      </a:r>
                      <a:r>
                        <a:rPr lang="it-IT" sz="1600" baseline="0" dirty="0">
                          <a:latin typeface="Helvetica" panose="020B0604020202020204" pitchFamily="34" charset="0"/>
                          <a:cs typeface="Helvetica" panose="020B0604020202020204" pitchFamily="34" charset="0"/>
                        </a:rPr>
                        <a:t> </a:t>
                      </a:r>
                      <a:r>
                        <a:rPr lang="it-IT" sz="1600" baseline="0" dirty="0" err="1">
                          <a:latin typeface="Helvetica" panose="020B0604020202020204" pitchFamily="34" charset="0"/>
                          <a:cs typeface="Helvetica" panose="020B0604020202020204" pitchFamily="34" charset="0"/>
                        </a:rPr>
                        <a:t>inference</a:t>
                      </a:r>
                      <a:r>
                        <a:rPr lang="it-IT" sz="1600" baseline="0" dirty="0">
                          <a:latin typeface="Helvetica" panose="020B0604020202020204" pitchFamily="34" charset="0"/>
                          <a:cs typeface="Helvetica" panose="020B0604020202020204" pitchFamily="34" charset="0"/>
                        </a:rPr>
                        <a:t>, pattern matching</a:t>
                      </a:r>
                      <a:endParaRPr lang="it-IT" sz="16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9842461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Key-value: data model</a:t>
            </a:r>
          </a:p>
        </p:txBody>
      </p:sp>
      <p:sp>
        <p:nvSpPr>
          <p:cNvPr id="3" name="Segnaposto contenuto 2"/>
          <p:cNvSpPr>
            <a:spLocks noGrp="1"/>
          </p:cNvSpPr>
          <p:nvPr>
            <p:ph idx="1"/>
          </p:nvPr>
        </p:nvSpPr>
        <p:spPr/>
        <p:txBody>
          <a:bodyPr>
            <a:normAutofit/>
          </a:bodyPr>
          <a:lstStyle/>
          <a:p>
            <a:r>
              <a:rPr lang="en-US" noProof="0" dirty="0"/>
              <a:t>Each DB contains one or more </a:t>
            </a:r>
            <a:r>
              <a:rPr lang="en-US" noProof="0" dirty="0">
                <a:solidFill>
                  <a:srgbClr val="0070C0"/>
                </a:solidFill>
              </a:rPr>
              <a:t>collections</a:t>
            </a:r>
            <a:r>
              <a:rPr lang="en-US" noProof="0" dirty="0"/>
              <a:t> (corresponding to tables)</a:t>
            </a:r>
          </a:p>
          <a:p>
            <a:r>
              <a:rPr lang="en-US" noProof="0" dirty="0"/>
              <a:t>Each collection contains a list of </a:t>
            </a:r>
            <a:r>
              <a:rPr lang="en-US" noProof="0" dirty="0">
                <a:solidFill>
                  <a:srgbClr val="FF0000"/>
                </a:solidFill>
              </a:rPr>
              <a:t>key-value pairs</a:t>
            </a:r>
          </a:p>
          <a:p>
            <a:pPr lvl="1"/>
            <a:r>
              <a:rPr lang="en-US" noProof="0" dirty="0"/>
              <a:t>Key: a unique string</a:t>
            </a:r>
          </a:p>
          <a:p>
            <a:pPr lvl="2"/>
            <a:r>
              <a:rPr lang="en-US" noProof="0" dirty="0"/>
              <a:t>E.g.: ids, hashes, paths, queries, REST calls</a:t>
            </a:r>
          </a:p>
          <a:p>
            <a:pPr lvl="1"/>
            <a:r>
              <a:rPr lang="en-US" noProof="0" dirty="0"/>
              <a:t>Value: a BLOB (binary large object)</a:t>
            </a:r>
          </a:p>
          <a:p>
            <a:pPr lvl="2"/>
            <a:r>
              <a:rPr lang="en-US" noProof="0" dirty="0"/>
              <a:t>E.g.: text, documents, web pages, multimedia files</a:t>
            </a:r>
          </a:p>
          <a:p>
            <a:r>
              <a:rPr lang="en-US" noProof="0" dirty="0">
                <a:solidFill>
                  <a:srgbClr val="0070C0"/>
                </a:solidFill>
              </a:rPr>
              <a:t>Atomicity level</a:t>
            </a:r>
            <a:r>
              <a:rPr lang="en-US" noProof="0" dirty="0"/>
              <a:t>: the key-value pair</a:t>
            </a:r>
          </a:p>
          <a:p>
            <a:endParaRPr lang="en-US" noProof="0" dirty="0"/>
          </a:p>
          <a:p>
            <a:r>
              <a:rPr lang="en-US" noProof="0" dirty="0"/>
              <a:t>Looks like a simple dictionary</a:t>
            </a:r>
          </a:p>
          <a:p>
            <a:pPr lvl="1"/>
            <a:r>
              <a:rPr lang="en-US" noProof="0" dirty="0"/>
              <a:t>The collection is indexed by key</a:t>
            </a:r>
          </a:p>
          <a:p>
            <a:pPr lvl="1"/>
            <a:r>
              <a:rPr lang="en-US" noProof="0" dirty="0"/>
              <a:t>The value may contain several information:</a:t>
            </a:r>
            <a:br>
              <a:rPr lang="en-US" noProof="0" dirty="0"/>
            </a:br>
            <a:r>
              <a:rPr lang="en-US" noProof="0" dirty="0"/>
              <a:t>one or more definitions, synonyms and antonyms, images, etc.</a:t>
            </a:r>
          </a:p>
        </p:txBody>
      </p:sp>
      <p:pic>
        <p:nvPicPr>
          <p:cNvPr id="4" name="Immagine 3"/>
          <p:cNvPicPr>
            <a:picLocks noChangeAspect="1"/>
          </p:cNvPicPr>
          <p:nvPr/>
        </p:nvPicPr>
        <p:blipFill>
          <a:blip r:embed="rId2"/>
          <a:stretch>
            <a:fillRect/>
          </a:stretch>
        </p:blipFill>
        <p:spPr>
          <a:xfrm>
            <a:off x="7316497" y="2652630"/>
            <a:ext cx="3588725" cy="2135141"/>
          </a:xfrm>
          <a:prstGeom prst="rect">
            <a:avLst/>
          </a:prstGeom>
        </p:spPr>
      </p:pic>
    </p:spTree>
    <p:extLst>
      <p:ext uri="{BB962C8B-B14F-4D97-AF65-F5344CB8AC3E}">
        <p14:creationId xmlns:p14="http://schemas.microsoft.com/office/powerpoint/2010/main" val="32652741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Key-value: querying</a:t>
            </a:r>
          </a:p>
        </p:txBody>
      </p:sp>
      <p:sp>
        <p:nvSpPr>
          <p:cNvPr id="3" name="Segnaposto contenuto 2"/>
          <p:cNvSpPr>
            <a:spLocks noGrp="1"/>
          </p:cNvSpPr>
          <p:nvPr>
            <p:ph idx="1"/>
          </p:nvPr>
        </p:nvSpPr>
        <p:spPr/>
        <p:txBody>
          <a:bodyPr>
            <a:normAutofit/>
          </a:bodyPr>
          <a:lstStyle/>
          <a:p>
            <a:r>
              <a:rPr lang="en-US" noProof="0" dirty="0"/>
              <a:t>Three simple kinds of query:</a:t>
            </a:r>
          </a:p>
          <a:p>
            <a:pPr lvl="1"/>
            <a:r>
              <a:rPr lang="en-US" noProof="0" dirty="0"/>
              <a:t>put($key as </a:t>
            </a:r>
            <a:r>
              <a:rPr lang="en-US" noProof="0" dirty="0" err="1"/>
              <a:t>xs:string</a:t>
            </a:r>
            <a:r>
              <a:rPr lang="en-US" noProof="0" dirty="0"/>
              <a:t>, $value as item())</a:t>
            </a:r>
          </a:p>
          <a:p>
            <a:pPr lvl="2"/>
            <a:r>
              <a:rPr lang="en-US" noProof="0" dirty="0"/>
              <a:t>Adds a key-value pair to the collection</a:t>
            </a:r>
          </a:p>
          <a:p>
            <a:pPr lvl="2"/>
            <a:r>
              <a:rPr lang="en-US" noProof="0" dirty="0"/>
              <a:t>If the key already exists, the value is replaced</a:t>
            </a:r>
          </a:p>
          <a:p>
            <a:pPr lvl="1"/>
            <a:r>
              <a:rPr lang="en-US" noProof="0" dirty="0"/>
              <a:t>get($key as </a:t>
            </a:r>
            <a:r>
              <a:rPr lang="en-US" noProof="0" dirty="0" err="1"/>
              <a:t>xs:string</a:t>
            </a:r>
            <a:r>
              <a:rPr lang="en-US" noProof="0" dirty="0"/>
              <a:t>) as item()</a:t>
            </a:r>
          </a:p>
          <a:p>
            <a:pPr lvl="2"/>
            <a:r>
              <a:rPr lang="en-US" noProof="0" dirty="0"/>
              <a:t>Returns the value corresponding to the key (if it exists)</a:t>
            </a:r>
          </a:p>
          <a:p>
            <a:pPr lvl="1"/>
            <a:r>
              <a:rPr lang="en-US" noProof="0" dirty="0"/>
              <a:t>delete($key as </a:t>
            </a:r>
            <a:r>
              <a:rPr lang="en-US" noProof="0" dirty="0" err="1"/>
              <a:t>xs:string</a:t>
            </a:r>
            <a:r>
              <a:rPr lang="en-US" noProof="0" dirty="0"/>
              <a:t>)</a:t>
            </a:r>
          </a:p>
          <a:p>
            <a:pPr lvl="2"/>
            <a:r>
              <a:rPr lang="en-US" noProof="0" dirty="0"/>
              <a:t>Deletes the key-value pair</a:t>
            </a:r>
          </a:p>
          <a:p>
            <a:endParaRPr lang="en-US" noProof="0" dirty="0"/>
          </a:p>
          <a:p>
            <a:r>
              <a:rPr lang="en-US" noProof="0" dirty="0"/>
              <a:t>The value is a </a:t>
            </a:r>
            <a:r>
              <a:rPr lang="en-US" i="1" noProof="0" dirty="0">
                <a:solidFill>
                  <a:srgbClr val="FF0000"/>
                </a:solidFill>
              </a:rPr>
              <a:t>black box</a:t>
            </a:r>
            <a:r>
              <a:rPr lang="en-US" noProof="0" dirty="0"/>
              <a:t>: it cannot be queried!</a:t>
            </a:r>
          </a:p>
          <a:p>
            <a:pPr lvl="1"/>
            <a:r>
              <a:rPr lang="en-US" noProof="0" dirty="0"/>
              <a:t>No "where" clauses</a:t>
            </a:r>
          </a:p>
          <a:p>
            <a:pPr lvl="1"/>
            <a:r>
              <a:rPr lang="en-US" noProof="0" dirty="0"/>
              <a:t>No indexes on the values</a:t>
            </a:r>
          </a:p>
          <a:p>
            <a:pPr lvl="1"/>
            <a:r>
              <a:rPr lang="en-US" noProof="0" dirty="0"/>
              <a:t>Schema information is often indicated in the key</a:t>
            </a:r>
          </a:p>
        </p:txBody>
      </p:sp>
      <p:graphicFrame>
        <p:nvGraphicFramePr>
          <p:cNvPr id="5" name="Tabella 4"/>
          <p:cNvGraphicFramePr>
            <a:graphicFrameLocks noGrp="1"/>
          </p:cNvGraphicFramePr>
          <p:nvPr>
            <p:extLst>
              <p:ext uri="{D42A27DB-BD31-4B8C-83A1-F6EECF244321}">
                <p14:modId xmlns:p14="http://schemas.microsoft.com/office/powerpoint/2010/main" val="4228064345"/>
              </p:ext>
            </p:extLst>
          </p:nvPr>
        </p:nvGraphicFramePr>
        <p:xfrm>
          <a:off x="7798506" y="4146837"/>
          <a:ext cx="3040114" cy="1905000"/>
        </p:xfrm>
        <a:graphic>
          <a:graphicData uri="http://schemas.openxmlformats.org/drawingml/2006/table">
            <a:tbl>
              <a:tblPr firstRow="1" bandRow="1">
                <a:tableStyleId>{5C22544A-7EE6-4342-B048-85BDC9FD1C3A}</a:tableStyleId>
              </a:tblPr>
              <a:tblGrid>
                <a:gridCol w="2115623">
                  <a:extLst>
                    <a:ext uri="{9D8B030D-6E8A-4147-A177-3AD203B41FA5}">
                      <a16:colId xmlns:a16="http://schemas.microsoft.com/office/drawing/2014/main" val="20000"/>
                    </a:ext>
                  </a:extLst>
                </a:gridCol>
                <a:gridCol w="924491">
                  <a:extLst>
                    <a:ext uri="{9D8B030D-6E8A-4147-A177-3AD203B41FA5}">
                      <a16:colId xmlns:a16="http://schemas.microsoft.com/office/drawing/2014/main" val="20001"/>
                    </a:ext>
                  </a:extLst>
                </a:gridCol>
              </a:tblGrid>
              <a:tr h="278130">
                <a:tc>
                  <a:txBody>
                    <a:bodyPr/>
                    <a:lstStyle/>
                    <a:p>
                      <a:r>
                        <a:rPr lang="it-IT" sz="1400" dirty="0" err="1"/>
                        <a:t>Key</a:t>
                      </a:r>
                      <a:endParaRPr lang="it-IT" sz="1400" dirty="0"/>
                    </a:p>
                  </a:txBody>
                  <a:tcPr marL="68580" marR="68580" marT="34290" marB="34290"/>
                </a:tc>
                <a:tc>
                  <a:txBody>
                    <a:bodyPr/>
                    <a:lstStyle/>
                    <a:p>
                      <a:r>
                        <a:rPr lang="it-IT" sz="1400" dirty="0"/>
                        <a:t>Value</a:t>
                      </a:r>
                    </a:p>
                  </a:txBody>
                  <a:tcPr marL="68580" marR="68580" marT="34290" marB="34290"/>
                </a:tc>
                <a:extLst>
                  <a:ext uri="{0D108BD9-81ED-4DB2-BD59-A6C34878D82A}">
                    <a16:rowId xmlns:a16="http://schemas.microsoft.com/office/drawing/2014/main" val="10000"/>
                  </a:ext>
                </a:extLst>
              </a:tr>
              <a:tr h="278130">
                <a:tc>
                  <a:txBody>
                    <a:bodyPr/>
                    <a:lstStyle/>
                    <a:p>
                      <a:r>
                        <a:rPr lang="it-IT" sz="1400" dirty="0"/>
                        <a:t>user:1234:name</a:t>
                      </a:r>
                    </a:p>
                  </a:txBody>
                  <a:tcPr marL="68580" marR="68580" marT="34290" marB="34290"/>
                </a:tc>
                <a:tc>
                  <a:txBody>
                    <a:bodyPr/>
                    <a:lstStyle/>
                    <a:p>
                      <a:r>
                        <a:rPr lang="it-IT" sz="1400" dirty="0"/>
                        <a:t>Matteo</a:t>
                      </a:r>
                    </a:p>
                  </a:txBody>
                  <a:tcPr marL="68580" marR="68580" marT="34290" marB="34290"/>
                </a:tc>
                <a:extLst>
                  <a:ext uri="{0D108BD9-81ED-4DB2-BD59-A6C34878D82A}">
                    <a16:rowId xmlns:a16="http://schemas.microsoft.com/office/drawing/2014/main" val="10001"/>
                  </a:ext>
                </a:extLst>
              </a:tr>
              <a:tr h="278130">
                <a:tc>
                  <a:txBody>
                    <a:bodyPr/>
                    <a:lstStyle/>
                    <a:p>
                      <a:r>
                        <a:rPr lang="it-IT" sz="1400" dirty="0"/>
                        <a:t>user:1234:age</a:t>
                      </a:r>
                    </a:p>
                  </a:txBody>
                  <a:tcPr marL="68580" marR="68580" marT="34290" marB="34290"/>
                </a:tc>
                <a:tc>
                  <a:txBody>
                    <a:bodyPr/>
                    <a:lstStyle/>
                    <a:p>
                      <a:r>
                        <a:rPr lang="it-IT" sz="1400" dirty="0"/>
                        <a:t>33</a:t>
                      </a:r>
                    </a:p>
                  </a:txBody>
                  <a:tcPr marL="68580" marR="68580" marT="34290" marB="34290"/>
                </a:tc>
                <a:extLst>
                  <a:ext uri="{0D108BD9-81ED-4DB2-BD59-A6C34878D82A}">
                    <a16:rowId xmlns:a16="http://schemas.microsoft.com/office/drawing/2014/main" val="10002"/>
                  </a:ext>
                </a:extLst>
              </a:tr>
              <a:tr h="278130">
                <a:tc>
                  <a:txBody>
                    <a:bodyPr/>
                    <a:lstStyle/>
                    <a:p>
                      <a:r>
                        <a:rPr lang="it-IT" sz="1400" dirty="0"/>
                        <a:t>post:9876:written-by</a:t>
                      </a:r>
                    </a:p>
                  </a:txBody>
                  <a:tcPr marL="68580" marR="68580" marT="34290" marB="34290"/>
                </a:tc>
                <a:tc>
                  <a:txBody>
                    <a:bodyPr/>
                    <a:lstStyle/>
                    <a:p>
                      <a:r>
                        <a:rPr lang="it-IT" sz="1400" dirty="0"/>
                        <a:t>user:1234</a:t>
                      </a:r>
                    </a:p>
                  </a:txBody>
                  <a:tcPr marL="68580" marR="68580" marT="34290" marB="34290"/>
                </a:tc>
                <a:extLst>
                  <a:ext uri="{0D108BD9-81ED-4DB2-BD59-A6C34878D82A}">
                    <a16:rowId xmlns:a16="http://schemas.microsoft.com/office/drawing/2014/main" val="10003"/>
                  </a:ext>
                </a:extLst>
              </a:tr>
              <a:tr h="278130">
                <a:tc>
                  <a:txBody>
                    <a:bodyPr/>
                    <a:lstStyle/>
                    <a:p>
                      <a:r>
                        <a:rPr lang="it-IT" sz="1400" dirty="0"/>
                        <a:t>post:9876:title</a:t>
                      </a:r>
                    </a:p>
                  </a:txBody>
                  <a:tcPr marL="68580" marR="68580" marT="34290" marB="34290"/>
                </a:tc>
                <a:tc>
                  <a:txBody>
                    <a:bodyPr/>
                    <a:lstStyle/>
                    <a:p>
                      <a:r>
                        <a:rPr lang="it-IT" sz="1400" dirty="0" err="1"/>
                        <a:t>NoSQL</a:t>
                      </a:r>
                      <a:r>
                        <a:rPr lang="it-IT" sz="1400" baseline="0" dirty="0"/>
                        <a:t> Databases</a:t>
                      </a:r>
                      <a:endParaRPr lang="it-IT" sz="1400" dirty="0"/>
                    </a:p>
                  </a:txBody>
                  <a:tcPr marL="68580" marR="68580" marT="34290" marB="34290"/>
                </a:tc>
                <a:extLst>
                  <a:ext uri="{0D108BD9-81ED-4DB2-BD59-A6C34878D82A}">
                    <a16:rowId xmlns:a16="http://schemas.microsoft.com/office/drawing/2014/main" val="10004"/>
                  </a:ext>
                </a:extLst>
              </a:tr>
              <a:tr h="278130">
                <a:tc>
                  <a:txBody>
                    <a:bodyPr/>
                    <a:lstStyle/>
                    <a:p>
                      <a:r>
                        <a:rPr lang="it-IT" sz="1400" dirty="0"/>
                        <a:t>comment:5050:reply-to</a:t>
                      </a:r>
                    </a:p>
                  </a:txBody>
                  <a:tcPr marL="68580" marR="68580" marT="34290" marB="34290"/>
                </a:tc>
                <a:tc>
                  <a:txBody>
                    <a:bodyPr/>
                    <a:lstStyle/>
                    <a:p>
                      <a:r>
                        <a:rPr lang="it-IT" sz="1400" dirty="0"/>
                        <a:t>post:9876</a:t>
                      </a:r>
                    </a:p>
                  </a:txBody>
                  <a:tcPr marL="68580" marR="68580" marT="34290" marB="3429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5344728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Document: data model</a:t>
            </a:r>
          </a:p>
        </p:txBody>
      </p:sp>
      <p:sp>
        <p:nvSpPr>
          <p:cNvPr id="3" name="Segnaposto contenuto 2"/>
          <p:cNvSpPr>
            <a:spLocks noGrp="1"/>
          </p:cNvSpPr>
          <p:nvPr>
            <p:ph idx="1"/>
          </p:nvPr>
        </p:nvSpPr>
        <p:spPr/>
        <p:txBody>
          <a:bodyPr>
            <a:normAutofit/>
          </a:bodyPr>
          <a:lstStyle/>
          <a:p>
            <a:r>
              <a:rPr lang="en-US" noProof="0" dirty="0"/>
              <a:t>Each DB contains one or more </a:t>
            </a:r>
            <a:r>
              <a:rPr lang="en-US" noProof="0" dirty="0">
                <a:solidFill>
                  <a:srgbClr val="0070C0"/>
                </a:solidFill>
              </a:rPr>
              <a:t>collections</a:t>
            </a:r>
            <a:r>
              <a:rPr lang="en-US" noProof="0" dirty="0"/>
              <a:t> (corresponding to tables) </a:t>
            </a:r>
          </a:p>
          <a:p>
            <a:r>
              <a:rPr lang="en-US" noProof="0" dirty="0"/>
              <a:t>Each collection contains a list of </a:t>
            </a:r>
            <a:r>
              <a:rPr lang="en-US" noProof="0" dirty="0">
                <a:solidFill>
                  <a:srgbClr val="FF0000"/>
                </a:solidFill>
              </a:rPr>
              <a:t>documents</a:t>
            </a:r>
            <a:r>
              <a:rPr lang="en-US" noProof="0" dirty="0"/>
              <a:t> (usually JSON)</a:t>
            </a:r>
          </a:p>
          <a:p>
            <a:pPr lvl="1"/>
            <a:r>
              <a:rPr lang="en-US" noProof="0" dirty="0"/>
              <a:t>Documents are hierarchically structured</a:t>
            </a:r>
          </a:p>
          <a:p>
            <a:r>
              <a:rPr lang="en-US" noProof="0" dirty="0"/>
              <a:t>Each document contains a set of </a:t>
            </a:r>
            <a:r>
              <a:rPr lang="en-US" noProof="0" dirty="0">
                <a:solidFill>
                  <a:srgbClr val="FF0000"/>
                </a:solidFill>
              </a:rPr>
              <a:t>fields</a:t>
            </a:r>
          </a:p>
          <a:p>
            <a:pPr lvl="1"/>
            <a:r>
              <a:rPr lang="en-US" noProof="0" dirty="0"/>
              <a:t>The </a:t>
            </a:r>
            <a:r>
              <a:rPr lang="en-US" noProof="0" dirty="0">
                <a:solidFill>
                  <a:srgbClr val="0070C0"/>
                </a:solidFill>
              </a:rPr>
              <a:t>ID</a:t>
            </a:r>
            <a:r>
              <a:rPr lang="en-US" noProof="0" dirty="0"/>
              <a:t> is mandatory</a:t>
            </a:r>
          </a:p>
          <a:p>
            <a:r>
              <a:rPr lang="en-US" noProof="0" dirty="0"/>
              <a:t>Each field corresponds to a </a:t>
            </a:r>
            <a:r>
              <a:rPr lang="en-US" noProof="0" dirty="0">
                <a:solidFill>
                  <a:srgbClr val="FF0000"/>
                </a:solidFill>
              </a:rPr>
              <a:t>key-value pair</a:t>
            </a:r>
          </a:p>
          <a:p>
            <a:pPr lvl="1"/>
            <a:r>
              <a:rPr lang="en-US" noProof="0" dirty="0"/>
              <a:t>Key: </a:t>
            </a:r>
            <a:r>
              <a:rPr lang="en-US" noProof="0" dirty="0" err="1"/>
              <a:t>unque</a:t>
            </a:r>
            <a:r>
              <a:rPr lang="en-US" noProof="0" dirty="0"/>
              <a:t> string in the document</a:t>
            </a:r>
          </a:p>
          <a:p>
            <a:pPr lvl="1"/>
            <a:r>
              <a:rPr lang="en-US" noProof="0" dirty="0"/>
              <a:t>Value: either simple (string, number, </a:t>
            </a:r>
            <a:r>
              <a:rPr lang="en-US" noProof="0" dirty="0" err="1"/>
              <a:t>boolean</a:t>
            </a:r>
            <a:r>
              <a:rPr lang="en-US" noProof="0" dirty="0"/>
              <a:t>) </a:t>
            </a:r>
            <a:br>
              <a:rPr lang="en-US" noProof="0" dirty="0"/>
            </a:br>
            <a:r>
              <a:rPr lang="en-US" noProof="0" dirty="0"/>
              <a:t>or complex (object, array, BLOB)</a:t>
            </a:r>
          </a:p>
          <a:p>
            <a:pPr lvl="2"/>
            <a:r>
              <a:rPr lang="en-US" noProof="0" dirty="0"/>
              <a:t>A complex field can contain other field</a:t>
            </a:r>
          </a:p>
          <a:p>
            <a:r>
              <a:rPr lang="en-US" noProof="0" dirty="0">
                <a:solidFill>
                  <a:srgbClr val="0070C0"/>
                </a:solidFill>
              </a:rPr>
              <a:t>Atomicity level</a:t>
            </a:r>
            <a:r>
              <a:rPr lang="en-US" noProof="0" dirty="0"/>
              <a:t>: the document</a:t>
            </a:r>
          </a:p>
          <a:p>
            <a:endParaRPr lang="en-US" noProof="0" dirty="0"/>
          </a:p>
        </p:txBody>
      </p:sp>
      <p:sp>
        <p:nvSpPr>
          <p:cNvPr id="5" name="CasellaDiTesto 4"/>
          <p:cNvSpPr txBox="1"/>
          <p:nvPr/>
        </p:nvSpPr>
        <p:spPr>
          <a:xfrm>
            <a:off x="7715937" y="2726699"/>
            <a:ext cx="2465419" cy="3416320"/>
          </a:xfrm>
          <a:prstGeom prst="rect">
            <a:avLst/>
          </a:prstGeom>
          <a:solidFill>
            <a:schemeClr val="bg1"/>
          </a:solidFill>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wrap="none" rtlCol="0">
            <a:spAutoFit/>
          </a:bodyPr>
          <a:lstStyle/>
          <a:p>
            <a:r>
              <a:rPr lang="it-IT" sz="1350" dirty="0"/>
              <a:t>{</a:t>
            </a:r>
          </a:p>
          <a:p>
            <a:r>
              <a:rPr lang="it-IT" sz="1350" dirty="0"/>
              <a:t>      "_id": 1234,</a:t>
            </a:r>
          </a:p>
          <a:p>
            <a:r>
              <a:rPr lang="it-IT" sz="1350" dirty="0"/>
              <a:t>      "name": "Matteo",</a:t>
            </a:r>
          </a:p>
          <a:p>
            <a:r>
              <a:rPr lang="it-IT" sz="1350" dirty="0"/>
              <a:t>      "</a:t>
            </a:r>
            <a:r>
              <a:rPr lang="it-IT" sz="1350" dirty="0" err="1"/>
              <a:t>age</a:t>
            </a:r>
            <a:r>
              <a:rPr lang="it-IT" sz="1350" dirty="0"/>
              <a:t>": 33,</a:t>
            </a:r>
            <a:br>
              <a:rPr lang="it-IT" sz="1350" dirty="0"/>
            </a:br>
            <a:r>
              <a:rPr lang="it-IT" sz="1350" dirty="0"/>
              <a:t>      "</a:t>
            </a:r>
            <a:r>
              <a:rPr lang="it-IT" sz="1350" dirty="0" err="1"/>
              <a:t>address</a:t>
            </a:r>
            <a:r>
              <a:rPr lang="it-IT" sz="1350" dirty="0"/>
              <a:t>": {</a:t>
            </a:r>
          </a:p>
          <a:p>
            <a:r>
              <a:rPr lang="it-IT" sz="1350" dirty="0"/>
              <a:t>            "city": "Ravenna",</a:t>
            </a:r>
            <a:br>
              <a:rPr lang="it-IT" sz="1350" dirty="0"/>
            </a:br>
            <a:r>
              <a:rPr lang="it-IT" sz="1350" dirty="0"/>
              <a:t>            "</a:t>
            </a:r>
            <a:r>
              <a:rPr lang="it-IT" sz="1350" dirty="0" err="1"/>
              <a:t>postalCode</a:t>
            </a:r>
            <a:r>
              <a:rPr lang="it-IT" sz="1350" dirty="0"/>
              <a:t>": 48124</a:t>
            </a:r>
          </a:p>
          <a:p>
            <a:r>
              <a:rPr lang="it-IT" sz="1350" dirty="0"/>
              <a:t>      },</a:t>
            </a:r>
          </a:p>
          <a:p>
            <a:r>
              <a:rPr lang="it-IT" sz="1350" dirty="0"/>
              <a:t>      "</a:t>
            </a:r>
            <a:r>
              <a:rPr lang="it-IT" sz="1350" dirty="0" err="1"/>
              <a:t>contacts</a:t>
            </a:r>
            <a:r>
              <a:rPr lang="it-IT" sz="1350" dirty="0"/>
              <a:t>": [ {</a:t>
            </a:r>
          </a:p>
          <a:p>
            <a:r>
              <a:rPr lang="it-IT" sz="1350" dirty="0"/>
              <a:t>            "</a:t>
            </a:r>
            <a:r>
              <a:rPr lang="it-IT" sz="1350" dirty="0" err="1"/>
              <a:t>type</a:t>
            </a:r>
            <a:r>
              <a:rPr lang="it-IT" sz="1350" dirty="0"/>
              <a:t>": "office",</a:t>
            </a:r>
            <a:br>
              <a:rPr lang="it-IT" sz="1350" dirty="0"/>
            </a:br>
            <a:r>
              <a:rPr lang="it-IT" sz="1350" dirty="0"/>
              <a:t>            "</a:t>
            </a:r>
            <a:r>
              <a:rPr lang="it-IT" sz="1350" dirty="0" err="1"/>
              <a:t>contact</a:t>
            </a:r>
            <a:r>
              <a:rPr lang="it-IT" sz="1350" dirty="0"/>
              <a:t>": "0547-338835"</a:t>
            </a:r>
          </a:p>
          <a:p>
            <a:r>
              <a:rPr lang="it-IT" sz="1350" dirty="0"/>
              <a:t>      }, {</a:t>
            </a:r>
          </a:p>
          <a:p>
            <a:r>
              <a:rPr lang="it-IT" sz="1350" dirty="0"/>
              <a:t>            "type": "skype",</a:t>
            </a:r>
            <a:br>
              <a:rPr lang="it-IT" sz="1350" dirty="0"/>
            </a:br>
            <a:r>
              <a:rPr lang="it-IT" sz="1350" dirty="0"/>
              <a:t>            "contact": "mfrancia"</a:t>
            </a:r>
          </a:p>
          <a:p>
            <a:r>
              <a:rPr lang="it-IT" sz="1350" dirty="0"/>
              <a:t>      } ]</a:t>
            </a:r>
          </a:p>
          <a:p>
            <a:r>
              <a:rPr lang="it-IT" sz="1350" dirty="0"/>
              <a:t>}</a:t>
            </a:r>
          </a:p>
        </p:txBody>
      </p:sp>
    </p:spTree>
    <p:extLst>
      <p:ext uri="{BB962C8B-B14F-4D97-AF65-F5344CB8AC3E}">
        <p14:creationId xmlns:p14="http://schemas.microsoft.com/office/powerpoint/2010/main" val="505679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Document: querying</a:t>
            </a:r>
          </a:p>
        </p:txBody>
      </p:sp>
      <p:sp>
        <p:nvSpPr>
          <p:cNvPr id="3" name="Segnaposto contenuto 2"/>
          <p:cNvSpPr>
            <a:spLocks noGrp="1"/>
          </p:cNvSpPr>
          <p:nvPr>
            <p:ph idx="1"/>
          </p:nvPr>
        </p:nvSpPr>
        <p:spPr/>
        <p:txBody>
          <a:bodyPr>
            <a:normAutofit/>
          </a:bodyPr>
          <a:lstStyle/>
          <a:p>
            <a:r>
              <a:rPr lang="en-US" noProof="0" dirty="0"/>
              <a:t>Differently from the key-value, the value is </a:t>
            </a:r>
            <a:r>
              <a:rPr lang="en-US" i="1" noProof="0" dirty="0"/>
              <a:t>visible </a:t>
            </a:r>
            <a:r>
              <a:rPr lang="en-US" noProof="0" dirty="0"/>
              <a:t>by the DBMS</a:t>
            </a:r>
          </a:p>
          <a:p>
            <a:r>
              <a:rPr lang="en-US" noProof="0" dirty="0"/>
              <a:t>Thus, query languages are quite expressive</a:t>
            </a:r>
          </a:p>
          <a:p>
            <a:pPr lvl="1"/>
            <a:r>
              <a:rPr lang="en-US" noProof="0" dirty="0"/>
              <a:t>Can create indexes on fields</a:t>
            </a:r>
          </a:p>
          <a:p>
            <a:pPr lvl="1"/>
            <a:r>
              <a:rPr lang="en-US" noProof="0" dirty="0"/>
              <a:t>Can filter on the fields</a:t>
            </a:r>
          </a:p>
          <a:p>
            <a:pPr lvl="1"/>
            <a:r>
              <a:rPr lang="en-US" noProof="0" dirty="0"/>
              <a:t>Can return more documents with one query</a:t>
            </a:r>
          </a:p>
          <a:p>
            <a:pPr lvl="1"/>
            <a:r>
              <a:rPr lang="en-US" noProof="0" dirty="0"/>
              <a:t>Can select which fields to project</a:t>
            </a:r>
          </a:p>
          <a:p>
            <a:pPr lvl="1"/>
            <a:r>
              <a:rPr lang="en-US" noProof="0" dirty="0"/>
              <a:t>Can update specific fields</a:t>
            </a:r>
          </a:p>
          <a:p>
            <a:r>
              <a:rPr lang="en-US" noProof="0" dirty="0"/>
              <a:t>Different implementations, different functionalities</a:t>
            </a:r>
          </a:p>
          <a:p>
            <a:pPr lvl="1"/>
            <a:r>
              <a:rPr lang="en-US" noProof="0" dirty="0"/>
              <a:t>Some enable (possibly materialized) views</a:t>
            </a:r>
          </a:p>
          <a:p>
            <a:pPr lvl="1"/>
            <a:r>
              <a:rPr lang="en-US" noProof="0" dirty="0"/>
              <a:t>Some enable MapReduce queries</a:t>
            </a:r>
          </a:p>
          <a:p>
            <a:pPr lvl="1"/>
            <a:r>
              <a:rPr lang="en-US" noProof="0" dirty="0"/>
              <a:t>Some provide connectors to Big Data tools (e.g., Spark, Hive)</a:t>
            </a:r>
          </a:p>
          <a:p>
            <a:pPr lvl="1"/>
            <a:r>
              <a:rPr lang="en-US" noProof="0" dirty="0"/>
              <a:t>Some provide </a:t>
            </a:r>
            <a:r>
              <a:rPr lang="en-US" i="1" noProof="0" dirty="0"/>
              <a:t>full-text search </a:t>
            </a:r>
            <a:r>
              <a:rPr lang="en-US" noProof="0" dirty="0"/>
              <a:t>capabilities</a:t>
            </a:r>
            <a:endParaRPr lang="en-US" i="1" noProof="0" dirty="0"/>
          </a:p>
          <a:p>
            <a:pPr lvl="1"/>
            <a:endParaRPr lang="en-US" noProof="0" dirty="0"/>
          </a:p>
        </p:txBody>
      </p:sp>
    </p:spTree>
    <p:extLst>
      <p:ext uri="{BB962C8B-B14F-4D97-AF65-F5344CB8AC3E}">
        <p14:creationId xmlns:p14="http://schemas.microsoft.com/office/powerpoint/2010/main" val="1995459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egnaposto contenuto 2"/>
          <p:cNvSpPr txBox="1">
            <a:spLocks/>
          </p:cNvSpPr>
          <p:nvPr/>
        </p:nvSpPr>
        <p:spPr>
          <a:xfrm>
            <a:off x="838200" y="1700499"/>
            <a:ext cx="10515600" cy="4351338"/>
          </a:xfrm>
          <a:prstGeom prst="rect">
            <a:avLst/>
          </a:prstGeom>
        </p:spPr>
        <p:txBody>
          <a:bodyPr vert="horz" lIns="91440" tIns="45720" rIns="91440" bIns="45720" rtlCol="0" anchor="ctr">
            <a:normAutofit lnSpcReduction="10000"/>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Each DB contains one or more </a:t>
            </a:r>
            <a:r>
              <a:rPr lang="en-US" dirty="0">
                <a:solidFill>
                  <a:srgbClr val="0070C0"/>
                </a:solidFill>
              </a:rPr>
              <a:t>column families </a:t>
            </a:r>
            <a:r>
              <a:rPr lang="en-US" dirty="0"/>
              <a:t>(corresponding to tables)</a:t>
            </a:r>
          </a:p>
          <a:p>
            <a:r>
              <a:rPr lang="en-US" dirty="0"/>
              <a:t>Each column family contains a list of </a:t>
            </a:r>
            <a:r>
              <a:rPr lang="en-US" dirty="0">
                <a:solidFill>
                  <a:srgbClr val="FF0000"/>
                </a:solidFill>
              </a:rPr>
              <a:t>row</a:t>
            </a:r>
            <a:r>
              <a:rPr lang="en-US" dirty="0"/>
              <a:t> in the form of a key-value pair</a:t>
            </a:r>
          </a:p>
          <a:p>
            <a:pPr lvl="1"/>
            <a:r>
              <a:rPr lang="en-US" dirty="0"/>
              <a:t>Key: unique string in the column family</a:t>
            </a:r>
          </a:p>
          <a:p>
            <a:pPr lvl="1"/>
            <a:r>
              <a:rPr lang="en-US" dirty="0"/>
              <a:t>Value: a set of </a:t>
            </a:r>
            <a:r>
              <a:rPr lang="en-US" dirty="0">
                <a:solidFill>
                  <a:srgbClr val="FF0000"/>
                </a:solidFill>
              </a:rPr>
              <a:t>columns</a:t>
            </a:r>
          </a:p>
          <a:p>
            <a:r>
              <a:rPr lang="en-US" dirty="0"/>
              <a:t>Each column is a key-value pair itself</a:t>
            </a:r>
          </a:p>
          <a:p>
            <a:pPr lvl="1"/>
            <a:r>
              <a:rPr lang="en-US" dirty="0"/>
              <a:t>Key: unique string in the row</a:t>
            </a:r>
          </a:p>
          <a:p>
            <a:pPr lvl="1"/>
            <a:r>
              <a:rPr lang="en-US" dirty="0"/>
              <a:t>Value: simple or complex (</a:t>
            </a:r>
            <a:r>
              <a:rPr lang="en-US" i="1" dirty="0" err="1"/>
              <a:t>supercolumn</a:t>
            </a:r>
            <a:r>
              <a:rPr lang="en-US" dirty="0"/>
              <a:t>)</a:t>
            </a:r>
          </a:p>
          <a:p>
            <a:r>
              <a:rPr lang="en-US" dirty="0">
                <a:solidFill>
                  <a:srgbClr val="0070C0"/>
                </a:solidFill>
              </a:rPr>
              <a:t>Atomicity level</a:t>
            </a:r>
            <a:r>
              <a:rPr lang="en-US" dirty="0"/>
              <a:t>: the row</a:t>
            </a:r>
          </a:p>
          <a:p>
            <a:r>
              <a:rPr lang="en-US" dirty="0"/>
              <a:t>With respect to the relational model:</a:t>
            </a:r>
          </a:p>
          <a:p>
            <a:pPr lvl="1"/>
            <a:r>
              <a:rPr lang="en-US" dirty="0">
                <a:solidFill>
                  <a:schemeClr val="accent2"/>
                </a:solidFill>
              </a:rPr>
              <a:t>Rows specify only the columns for which a value exists</a:t>
            </a:r>
          </a:p>
          <a:p>
            <a:pPr lvl="2"/>
            <a:r>
              <a:rPr lang="en-US" dirty="0"/>
              <a:t>Particularly suited for sparse matrixes</a:t>
            </a:r>
          </a:p>
          <a:p>
            <a:pPr lvl="1"/>
            <a:r>
              <a:rPr lang="en-US" dirty="0">
                <a:solidFill>
                  <a:schemeClr val="accent2"/>
                </a:solidFill>
              </a:rPr>
              <a:t>Timestamps can be used to defines </a:t>
            </a:r>
            <a:r>
              <a:rPr lang="en-US" i="1" dirty="0">
                <a:solidFill>
                  <a:schemeClr val="accent2"/>
                </a:solidFill>
              </a:rPr>
              <a:t>versions </a:t>
            </a:r>
            <a:r>
              <a:rPr lang="en-US" dirty="0">
                <a:solidFill>
                  <a:schemeClr val="accent2"/>
                </a:solidFill>
              </a:rPr>
              <a:t>of column values</a:t>
            </a:r>
            <a:endParaRPr lang="en-US" dirty="0"/>
          </a:p>
        </p:txBody>
      </p:sp>
      <p:sp>
        <p:nvSpPr>
          <p:cNvPr id="2" name="Titolo 1"/>
          <p:cNvSpPr>
            <a:spLocks noGrp="1"/>
          </p:cNvSpPr>
          <p:nvPr>
            <p:ph type="title"/>
          </p:nvPr>
        </p:nvSpPr>
        <p:spPr/>
        <p:txBody>
          <a:bodyPr/>
          <a:lstStyle/>
          <a:p>
            <a:r>
              <a:rPr lang="en-US" noProof="0" dirty="0"/>
              <a:t>Wide column: data model</a:t>
            </a:r>
          </a:p>
        </p:txBody>
      </p:sp>
      <p:pic>
        <p:nvPicPr>
          <p:cNvPr id="10" name="Immagine 9"/>
          <p:cNvPicPr>
            <a:picLocks noChangeAspect="1"/>
          </p:cNvPicPr>
          <p:nvPr/>
        </p:nvPicPr>
        <p:blipFill>
          <a:blip r:embed="rId2"/>
          <a:stretch>
            <a:fillRect/>
          </a:stretch>
        </p:blipFill>
        <p:spPr>
          <a:xfrm>
            <a:off x="7040073" y="2842478"/>
            <a:ext cx="4038598" cy="2067380"/>
          </a:xfrm>
          <a:prstGeom prst="rect">
            <a:avLst/>
          </a:prstGeom>
        </p:spPr>
      </p:pic>
      <p:graphicFrame>
        <p:nvGraphicFramePr>
          <p:cNvPr id="12" name="Tabella 11"/>
          <p:cNvGraphicFramePr>
            <a:graphicFrameLocks noGrp="1"/>
          </p:cNvGraphicFramePr>
          <p:nvPr>
            <p:extLst>
              <p:ext uri="{D42A27DB-BD31-4B8C-83A1-F6EECF244321}">
                <p14:modId xmlns:p14="http://schemas.microsoft.com/office/powerpoint/2010/main" val="3874461901"/>
              </p:ext>
            </p:extLst>
          </p:nvPr>
        </p:nvGraphicFramePr>
        <p:xfrm>
          <a:off x="2940625" y="6051837"/>
          <a:ext cx="6310750" cy="278130"/>
        </p:xfrm>
        <a:graphic>
          <a:graphicData uri="http://schemas.openxmlformats.org/drawingml/2006/table">
            <a:tbl>
              <a:tblPr firstRow="1" bandRow="1">
                <a:tableStyleId>{616DA210-FB5B-4158-B5E0-FEB733F419BA}</a:tableStyleId>
              </a:tblPr>
              <a:tblGrid>
                <a:gridCol w="1262150">
                  <a:extLst>
                    <a:ext uri="{9D8B030D-6E8A-4147-A177-3AD203B41FA5}">
                      <a16:colId xmlns:a16="http://schemas.microsoft.com/office/drawing/2014/main" val="20000"/>
                    </a:ext>
                  </a:extLst>
                </a:gridCol>
                <a:gridCol w="1262150">
                  <a:extLst>
                    <a:ext uri="{9D8B030D-6E8A-4147-A177-3AD203B41FA5}">
                      <a16:colId xmlns:a16="http://schemas.microsoft.com/office/drawing/2014/main" val="20001"/>
                    </a:ext>
                  </a:extLst>
                </a:gridCol>
                <a:gridCol w="1262150">
                  <a:extLst>
                    <a:ext uri="{9D8B030D-6E8A-4147-A177-3AD203B41FA5}">
                      <a16:colId xmlns:a16="http://schemas.microsoft.com/office/drawing/2014/main" val="20002"/>
                    </a:ext>
                  </a:extLst>
                </a:gridCol>
                <a:gridCol w="1262150">
                  <a:extLst>
                    <a:ext uri="{9D8B030D-6E8A-4147-A177-3AD203B41FA5}">
                      <a16:colId xmlns:a16="http://schemas.microsoft.com/office/drawing/2014/main" val="20003"/>
                    </a:ext>
                  </a:extLst>
                </a:gridCol>
                <a:gridCol w="1262150">
                  <a:extLst>
                    <a:ext uri="{9D8B030D-6E8A-4147-A177-3AD203B41FA5}">
                      <a16:colId xmlns:a16="http://schemas.microsoft.com/office/drawing/2014/main" val="20004"/>
                    </a:ext>
                  </a:extLst>
                </a:gridCol>
              </a:tblGrid>
              <a:tr h="278130">
                <a:tc>
                  <a:txBody>
                    <a:bodyPr/>
                    <a:lstStyle/>
                    <a:p>
                      <a:pPr algn="ctr"/>
                      <a:r>
                        <a:rPr lang="it-IT" sz="1100" u="sng" dirty="0" err="1"/>
                        <a:t>Column</a:t>
                      </a:r>
                      <a:r>
                        <a:rPr lang="it-IT" sz="1100" u="sng" dirty="0"/>
                        <a:t> family</a:t>
                      </a:r>
                    </a:p>
                  </a:txBody>
                  <a:tcPr marL="68580" marR="68580" marT="34290" marB="34290" anchor="ctr"/>
                </a:tc>
                <a:tc>
                  <a:txBody>
                    <a:bodyPr/>
                    <a:lstStyle/>
                    <a:p>
                      <a:pPr algn="ctr"/>
                      <a:r>
                        <a:rPr lang="it-IT" sz="1100" u="sng" dirty="0" err="1"/>
                        <a:t>Row</a:t>
                      </a:r>
                      <a:r>
                        <a:rPr lang="it-IT" sz="1100" u="sng" dirty="0"/>
                        <a:t> </a:t>
                      </a:r>
                      <a:r>
                        <a:rPr lang="it-IT" sz="1100" u="sng" dirty="0" err="1"/>
                        <a:t>key</a:t>
                      </a:r>
                      <a:endParaRPr lang="it-IT" sz="1100" u="sng" dirty="0"/>
                    </a:p>
                  </a:txBody>
                  <a:tcPr marL="68580" marR="68580" marT="34290" marB="34290" anchor="ctr"/>
                </a:tc>
                <a:tc>
                  <a:txBody>
                    <a:bodyPr/>
                    <a:lstStyle/>
                    <a:p>
                      <a:pPr algn="ctr"/>
                      <a:r>
                        <a:rPr lang="it-IT" sz="1100" u="sng" dirty="0" err="1"/>
                        <a:t>Column</a:t>
                      </a:r>
                      <a:r>
                        <a:rPr lang="it-IT" sz="1100" u="sng" dirty="0"/>
                        <a:t> </a:t>
                      </a:r>
                      <a:r>
                        <a:rPr lang="it-IT" sz="1100" u="sng" dirty="0" err="1"/>
                        <a:t>key</a:t>
                      </a:r>
                      <a:endParaRPr lang="it-IT" sz="1100" u="sng" dirty="0"/>
                    </a:p>
                  </a:txBody>
                  <a:tcPr marL="68580" marR="68580" marT="34290" marB="34290" anchor="ctr"/>
                </a:tc>
                <a:tc>
                  <a:txBody>
                    <a:bodyPr/>
                    <a:lstStyle/>
                    <a:p>
                      <a:pPr algn="ctr"/>
                      <a:r>
                        <a:rPr lang="it-IT" sz="1100" u="sng" dirty="0" err="1"/>
                        <a:t>Timestamp</a:t>
                      </a:r>
                      <a:endParaRPr lang="it-IT" sz="1100" u="sng" dirty="0"/>
                    </a:p>
                  </a:txBody>
                  <a:tcPr marL="68580" marR="68580" marT="34290" marB="34290" anchor="ctr"/>
                </a:tc>
                <a:tc>
                  <a:txBody>
                    <a:bodyPr/>
                    <a:lstStyle/>
                    <a:p>
                      <a:pPr algn="ctr"/>
                      <a:r>
                        <a:rPr lang="it-IT" sz="1100" dirty="0"/>
                        <a:t>Value</a:t>
                      </a:r>
                      <a:endParaRPr lang="it-IT" sz="1100" dirty="0">
                        <a:solidFill>
                          <a:schemeClr val="tx1">
                            <a:lumMod val="75000"/>
                            <a:lumOff val="25000"/>
                          </a:schemeClr>
                        </a:solidFill>
                      </a:endParaRPr>
                    </a:p>
                  </a:txBody>
                  <a:tcPr marL="68580" marR="68580" marT="34290" marB="34290" anchor="ctr">
                    <a:solidFill>
                      <a:schemeClr val="accent1"/>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247159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Wide column: querying</a:t>
            </a:r>
          </a:p>
        </p:txBody>
      </p:sp>
      <p:sp>
        <p:nvSpPr>
          <p:cNvPr id="3" name="Segnaposto contenuto 2"/>
          <p:cNvSpPr>
            <a:spLocks noGrp="1"/>
          </p:cNvSpPr>
          <p:nvPr>
            <p:ph idx="1"/>
          </p:nvPr>
        </p:nvSpPr>
        <p:spPr/>
        <p:txBody>
          <a:bodyPr/>
          <a:lstStyle/>
          <a:p>
            <a:r>
              <a:rPr lang="en-US" noProof="0" dirty="0"/>
              <a:t>The query language expressiveness is in between key-value and document data models</a:t>
            </a:r>
          </a:p>
          <a:p>
            <a:pPr lvl="1"/>
            <a:r>
              <a:rPr lang="en-US" noProof="0" dirty="0"/>
              <a:t>Column indexes are discouraged</a:t>
            </a:r>
          </a:p>
          <a:p>
            <a:pPr lvl="1"/>
            <a:r>
              <a:rPr lang="en-US" noProof="0" dirty="0"/>
              <a:t>Can filter on column values (not always)</a:t>
            </a:r>
          </a:p>
          <a:p>
            <a:pPr lvl="1"/>
            <a:r>
              <a:rPr lang="en-US" noProof="0" dirty="0"/>
              <a:t>Can return more rows with one query</a:t>
            </a:r>
          </a:p>
          <a:p>
            <a:pPr lvl="1"/>
            <a:r>
              <a:rPr lang="en-US" noProof="0" dirty="0"/>
              <a:t>Can select which columns to project</a:t>
            </a:r>
          </a:p>
          <a:p>
            <a:pPr lvl="1"/>
            <a:r>
              <a:rPr lang="en-US" noProof="0" dirty="0"/>
              <a:t>Can update specific columns (not always)</a:t>
            </a:r>
          </a:p>
          <a:p>
            <a:endParaRPr lang="en-US" noProof="0" dirty="0"/>
          </a:p>
          <a:p>
            <a:r>
              <a:rPr lang="en-US" noProof="0" dirty="0"/>
              <a:t>Given the similarity with the relational model, a </a:t>
            </a:r>
            <a:r>
              <a:rPr lang="en-US" noProof="0" dirty="0">
                <a:solidFill>
                  <a:srgbClr val="FF0000"/>
                </a:solidFill>
              </a:rPr>
              <a:t>SQL-like </a:t>
            </a:r>
            <a:r>
              <a:rPr lang="en-US" noProof="0" dirty="0"/>
              <a:t>language is often used</a:t>
            </a:r>
          </a:p>
          <a:p>
            <a:endParaRPr lang="en-US" noProof="0" dirty="0"/>
          </a:p>
        </p:txBody>
      </p:sp>
    </p:spTree>
    <p:extLst>
      <p:ext uri="{BB962C8B-B14F-4D97-AF65-F5344CB8AC3E}">
        <p14:creationId xmlns:p14="http://schemas.microsoft.com/office/powerpoint/2010/main" val="19824145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About me</a:t>
            </a:r>
          </a:p>
        </p:txBody>
      </p:sp>
      <p:sp>
        <p:nvSpPr>
          <p:cNvPr id="3" name="Segnaposto contenuto 2"/>
          <p:cNvSpPr>
            <a:spLocks noGrp="1"/>
          </p:cNvSpPr>
          <p:nvPr>
            <p:ph idx="1"/>
          </p:nvPr>
        </p:nvSpPr>
        <p:spPr/>
        <p:txBody>
          <a:bodyPr/>
          <a:lstStyle/>
          <a:p>
            <a:r>
              <a:rPr lang="en-US" noProof="0" dirty="0"/>
              <a:t>Matteo Francia, PhD</a:t>
            </a:r>
          </a:p>
          <a:p>
            <a:pPr lvl="1"/>
            <a:r>
              <a:rPr lang="en-US" noProof="0" dirty="0"/>
              <a:t>Adjunct Professor, will teach </a:t>
            </a:r>
            <a:r>
              <a:rPr lang="en-US" i="1" noProof="0" dirty="0"/>
              <a:t>Big Data and Cloud Platforms </a:t>
            </a:r>
            <a:r>
              <a:rPr lang="en-US" noProof="0" dirty="0"/>
              <a:t>next year</a:t>
            </a:r>
          </a:p>
          <a:p>
            <a:pPr lvl="1"/>
            <a:r>
              <a:rPr lang="en-US" noProof="0" dirty="0"/>
              <a:t>Member of the </a:t>
            </a:r>
            <a:r>
              <a:rPr lang="en-US" noProof="0" dirty="0">
                <a:hlinkClick r:id="rId2"/>
              </a:rPr>
              <a:t>Business Intelligence Group</a:t>
            </a:r>
            <a:endParaRPr lang="en-US" noProof="0" dirty="0"/>
          </a:p>
          <a:p>
            <a:pPr lvl="1"/>
            <a:r>
              <a:rPr lang="en-US" noProof="0" dirty="0"/>
              <a:t>Main research interests: </a:t>
            </a:r>
          </a:p>
          <a:p>
            <a:pPr lvl="2"/>
            <a:r>
              <a:rPr lang="en-US" noProof="0" dirty="0"/>
              <a:t>big data</a:t>
            </a:r>
          </a:p>
          <a:p>
            <a:pPr lvl="2"/>
            <a:r>
              <a:rPr lang="en-US" noProof="0" dirty="0"/>
              <a:t>data modeling</a:t>
            </a:r>
          </a:p>
          <a:p>
            <a:pPr lvl="2"/>
            <a:r>
              <a:rPr lang="en-US" noProof="0" dirty="0"/>
              <a:t>precision agriculture</a:t>
            </a:r>
          </a:p>
          <a:p>
            <a:endParaRPr lang="en-US" dirty="0"/>
          </a:p>
          <a:p>
            <a:r>
              <a:rPr lang="en-US" dirty="0"/>
              <a:t>Acknowledgements</a:t>
            </a:r>
          </a:p>
          <a:p>
            <a:pPr lvl="1"/>
            <a:r>
              <a:rPr lang="en-US" dirty="0"/>
              <a:t>Thanks to Enrico Gallinucci for this teaching material</a:t>
            </a:r>
          </a:p>
        </p:txBody>
      </p:sp>
      <p:sp>
        <p:nvSpPr>
          <p:cNvPr id="4" name="Segnaposto piè di pagina 3"/>
          <p:cNvSpPr>
            <a:spLocks noGrp="1"/>
          </p:cNvSpPr>
          <p:nvPr>
            <p:ph type="ftr" sz="quarter" idx="11"/>
          </p:nvPr>
        </p:nvSpPr>
        <p:spPr/>
        <p:txBody>
          <a:bodyPr/>
          <a:lstStyle/>
          <a:p>
            <a:pPr algn="l"/>
            <a:r>
              <a:rPr lang="it-IT" dirty="0"/>
              <a:t>Matteo Francia – University of Bologna</a:t>
            </a:r>
          </a:p>
        </p:txBody>
      </p:sp>
      <p:sp>
        <p:nvSpPr>
          <p:cNvPr id="5" name="Segnaposto numero diapositiva 4"/>
          <p:cNvSpPr>
            <a:spLocks noGrp="1"/>
          </p:cNvSpPr>
          <p:nvPr>
            <p:ph type="sldNum" sz="quarter" idx="12"/>
          </p:nvPr>
        </p:nvSpPr>
        <p:spPr/>
        <p:txBody>
          <a:bodyPr/>
          <a:lstStyle/>
          <a:p>
            <a:fld id="{5DD6F1BA-2510-46FC-9346-AB1F3CA1593B}" type="slidenum">
              <a:rPr lang="it-IT" smtClean="0"/>
              <a:t>2</a:t>
            </a:fld>
            <a:endParaRPr lang="it-IT"/>
          </a:p>
        </p:txBody>
      </p:sp>
      <p:sp>
        <p:nvSpPr>
          <p:cNvPr id="6" name="Segnaposto contenuto 5"/>
          <p:cNvSpPr>
            <a:spLocks noGrp="1"/>
          </p:cNvSpPr>
          <p:nvPr>
            <p:ph idx="13"/>
          </p:nvPr>
        </p:nvSpPr>
        <p:spPr/>
        <p:txBody>
          <a:bodyPr/>
          <a:lstStyle/>
          <a:p>
            <a:endParaRPr lang="it-IT"/>
          </a:p>
        </p:txBody>
      </p:sp>
    </p:spTree>
    <p:extLst>
      <p:ext uri="{BB962C8B-B14F-4D97-AF65-F5344CB8AC3E}">
        <p14:creationId xmlns:p14="http://schemas.microsoft.com/office/powerpoint/2010/main" val="4242629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egnaposto contenuto 2"/>
          <p:cNvSpPr txBox="1">
            <a:spLocks/>
          </p:cNvSpPr>
          <p:nvPr/>
        </p:nvSpPr>
        <p:spPr>
          <a:xfrm>
            <a:off x="838200" y="1886616"/>
            <a:ext cx="10515600" cy="4351338"/>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Do not mistake the wide column data model with the columnar storage used for OLAP applications </a:t>
            </a:r>
          </a:p>
          <a:p>
            <a:endParaRPr lang="en-US" dirty="0"/>
          </a:p>
          <a:p>
            <a:endParaRPr lang="en-US" dirty="0"/>
          </a:p>
          <a:p>
            <a:endParaRPr lang="en-US" dirty="0"/>
          </a:p>
          <a:p>
            <a:r>
              <a:rPr lang="en-US" dirty="0"/>
              <a:t>Row-oriented</a:t>
            </a:r>
          </a:p>
          <a:p>
            <a:pPr lvl="1"/>
            <a:r>
              <a:rPr lang="en-US" dirty="0"/>
              <a:t>Pro: inserting a record is easy</a:t>
            </a:r>
          </a:p>
          <a:p>
            <a:pPr lvl="1"/>
            <a:r>
              <a:rPr lang="en-US" dirty="0"/>
              <a:t>Con: several unnecessary data may be accessed when reading a record</a:t>
            </a:r>
          </a:p>
          <a:p>
            <a:r>
              <a:rPr lang="en-US" dirty="0"/>
              <a:t>Column-oriented</a:t>
            </a:r>
          </a:p>
          <a:p>
            <a:pPr lvl="1"/>
            <a:r>
              <a:rPr lang="en-US" dirty="0"/>
              <a:t>Pro: only the required values are accessed</a:t>
            </a:r>
          </a:p>
          <a:p>
            <a:pPr lvl="1"/>
            <a:r>
              <a:rPr lang="en-US" dirty="0"/>
              <a:t>Con: writing a record requires multiple accesses</a:t>
            </a:r>
          </a:p>
        </p:txBody>
      </p:sp>
      <p:sp>
        <p:nvSpPr>
          <p:cNvPr id="2" name="Titolo 1"/>
          <p:cNvSpPr>
            <a:spLocks noGrp="1"/>
          </p:cNvSpPr>
          <p:nvPr>
            <p:ph type="title"/>
          </p:nvPr>
        </p:nvSpPr>
        <p:spPr/>
        <p:txBody>
          <a:bodyPr/>
          <a:lstStyle/>
          <a:p>
            <a:r>
              <a:rPr lang="en-US" noProof="0" dirty="0"/>
              <a:t>Wide column: ≠ columnar</a:t>
            </a:r>
          </a:p>
        </p:txBody>
      </p:sp>
      <p:grpSp>
        <p:nvGrpSpPr>
          <p:cNvPr id="12" name="Gruppo 11"/>
          <p:cNvGrpSpPr/>
          <p:nvPr/>
        </p:nvGrpSpPr>
        <p:grpSpPr>
          <a:xfrm>
            <a:off x="2986151" y="2743548"/>
            <a:ext cx="6219698" cy="1318737"/>
            <a:chOff x="2610499" y="2323663"/>
            <a:chExt cx="5929534" cy="977721"/>
          </a:xfrm>
        </p:grpSpPr>
        <p:pic>
          <p:nvPicPr>
            <p:cNvPr id="5" name="Picture 2" descr="https://g.twimg.com/blog/blog/image/tabl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0499" y="2323663"/>
              <a:ext cx="1083162" cy="97772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s://g.twimg.com/blog/blog/image/row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57479" y="2325225"/>
              <a:ext cx="2827722" cy="40259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s://g.twimg.com/blog/blog/image/row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57479" y="2712657"/>
              <a:ext cx="2827722" cy="402591"/>
            </a:xfrm>
            <a:prstGeom prst="rect">
              <a:avLst/>
            </a:prstGeom>
            <a:noFill/>
            <a:extLst>
              <a:ext uri="{909E8E84-426E-40DD-AFC4-6F175D3DCCD1}">
                <a14:hiddenFill xmlns:a14="http://schemas.microsoft.com/office/drawing/2010/main">
                  <a:solidFill>
                    <a:srgbClr val="FFFFFF"/>
                  </a:solidFill>
                </a14:hiddenFill>
              </a:ext>
            </a:extLst>
          </p:spPr>
        </p:pic>
        <p:sp>
          <p:nvSpPr>
            <p:cNvPr id="8" name="CasellaDiTesto 7"/>
            <p:cNvSpPr txBox="1"/>
            <p:nvPr/>
          </p:nvSpPr>
          <p:spPr>
            <a:xfrm>
              <a:off x="6985162" y="2349050"/>
              <a:ext cx="1285171" cy="251006"/>
            </a:xfrm>
            <a:prstGeom prst="rect">
              <a:avLst/>
            </a:prstGeom>
            <a:noFill/>
          </p:spPr>
          <p:txBody>
            <a:bodyPr wrap="none" rtlCol="0">
              <a:spAutoFit/>
            </a:bodyPr>
            <a:lstStyle/>
            <a:p>
              <a:r>
                <a:rPr lang="it-IT" sz="1600" b="1" dirty="0" err="1"/>
                <a:t>Row-oriented</a:t>
              </a:r>
              <a:endParaRPr lang="it-IT" sz="1600" b="1" dirty="0"/>
            </a:p>
          </p:txBody>
        </p:sp>
        <p:sp>
          <p:nvSpPr>
            <p:cNvPr id="9" name="CasellaDiTesto 8"/>
            <p:cNvSpPr txBox="1"/>
            <p:nvPr/>
          </p:nvSpPr>
          <p:spPr>
            <a:xfrm>
              <a:off x="6985162" y="2719634"/>
              <a:ext cx="1554871" cy="251006"/>
            </a:xfrm>
            <a:prstGeom prst="rect">
              <a:avLst/>
            </a:prstGeom>
            <a:noFill/>
          </p:spPr>
          <p:txBody>
            <a:bodyPr wrap="none" rtlCol="0">
              <a:spAutoFit/>
            </a:bodyPr>
            <a:lstStyle/>
            <a:p>
              <a:r>
                <a:rPr lang="it-IT" sz="1600" b="1" dirty="0" err="1"/>
                <a:t>Column-oriented</a:t>
              </a:r>
              <a:endParaRPr lang="it-IT" sz="1600" b="1" dirty="0"/>
            </a:p>
          </p:txBody>
        </p:sp>
      </p:grpSp>
    </p:spTree>
    <p:extLst>
      <p:ext uri="{BB962C8B-B14F-4D97-AF65-F5344CB8AC3E}">
        <p14:creationId xmlns:p14="http://schemas.microsoft.com/office/powerpoint/2010/main" val="34028459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contenuto 3"/>
          <p:cNvSpPr>
            <a:spLocks noGrp="1"/>
          </p:cNvSpPr>
          <p:nvPr>
            <p:ph idx="1"/>
          </p:nvPr>
        </p:nvSpPr>
        <p:spPr/>
        <p:txBody>
          <a:bodyPr/>
          <a:lstStyle/>
          <a:p>
            <a:r>
              <a:rPr lang="en-US" noProof="0" dirty="0"/>
              <a:t>Each DB contains one or more </a:t>
            </a:r>
            <a:r>
              <a:rPr lang="en-US" noProof="0" dirty="0">
                <a:solidFill>
                  <a:srgbClr val="0070C0"/>
                </a:solidFill>
              </a:rPr>
              <a:t>graphs</a:t>
            </a:r>
            <a:endParaRPr lang="en-US" noProof="0" dirty="0"/>
          </a:p>
          <a:p>
            <a:r>
              <a:rPr lang="en-US" noProof="0" dirty="0"/>
              <a:t>Each graph contains </a:t>
            </a:r>
            <a:r>
              <a:rPr lang="en-US" noProof="0" dirty="0">
                <a:solidFill>
                  <a:srgbClr val="FF0000"/>
                </a:solidFill>
              </a:rPr>
              <a:t>vertices </a:t>
            </a:r>
            <a:r>
              <a:rPr lang="en-US" noProof="0" dirty="0"/>
              <a:t>and </a:t>
            </a:r>
            <a:r>
              <a:rPr lang="en-US" noProof="0" dirty="0">
                <a:solidFill>
                  <a:srgbClr val="FF0000"/>
                </a:solidFill>
              </a:rPr>
              <a:t>arcs</a:t>
            </a:r>
          </a:p>
          <a:p>
            <a:pPr lvl="1"/>
            <a:r>
              <a:rPr lang="en-US" noProof="0" dirty="0"/>
              <a:t>Vertices: usually represent real-world entities</a:t>
            </a:r>
          </a:p>
          <a:p>
            <a:pPr lvl="2"/>
            <a:r>
              <a:rPr lang="en-US" noProof="0" dirty="0"/>
              <a:t>E.g.: people, organizations, web pages, workstations, cells, books, etc.</a:t>
            </a:r>
          </a:p>
          <a:p>
            <a:pPr lvl="1"/>
            <a:r>
              <a:rPr lang="en-US" noProof="0" dirty="0"/>
              <a:t>Arcs: represent directed relationships between the vertices</a:t>
            </a:r>
          </a:p>
          <a:p>
            <a:pPr lvl="2"/>
            <a:r>
              <a:rPr lang="en-US" noProof="0" dirty="0"/>
              <a:t>E.g.: friendship, work relationship, hyperlink, ethernet links, copyright, etc.</a:t>
            </a:r>
          </a:p>
          <a:p>
            <a:pPr lvl="1"/>
            <a:r>
              <a:rPr lang="en-US" noProof="0" dirty="0"/>
              <a:t>Vertices and arcs are described by </a:t>
            </a:r>
            <a:r>
              <a:rPr lang="en-US" noProof="0" dirty="0">
                <a:solidFill>
                  <a:srgbClr val="FF0000"/>
                </a:solidFill>
              </a:rPr>
              <a:t>properties</a:t>
            </a:r>
          </a:p>
          <a:p>
            <a:pPr lvl="1"/>
            <a:r>
              <a:rPr lang="en-US" noProof="0" dirty="0"/>
              <a:t>Arcs are stored as physical pointers</a:t>
            </a:r>
          </a:p>
          <a:p>
            <a:r>
              <a:rPr lang="en-US" noProof="0" dirty="0">
                <a:solidFill>
                  <a:srgbClr val="0070C0"/>
                </a:solidFill>
              </a:rPr>
              <a:t>Atomicity level</a:t>
            </a:r>
            <a:r>
              <a:rPr lang="en-US" noProof="0" dirty="0"/>
              <a:t>: the transaction</a:t>
            </a:r>
          </a:p>
          <a:p>
            <a:r>
              <a:rPr lang="en-US" noProof="0" dirty="0"/>
              <a:t>Most known specializations:</a:t>
            </a:r>
          </a:p>
          <a:p>
            <a:pPr lvl="1"/>
            <a:r>
              <a:rPr lang="en-US" noProof="0" dirty="0"/>
              <a:t>Reticular data model (Parent-child or owner-member relationships)</a:t>
            </a:r>
          </a:p>
          <a:p>
            <a:pPr lvl="1"/>
            <a:r>
              <a:rPr lang="en-US" noProof="0" dirty="0" err="1"/>
              <a:t>Triplestore</a:t>
            </a:r>
            <a:r>
              <a:rPr lang="en-US" noProof="0" dirty="0"/>
              <a:t> (Subject-predicate-object relationships; e.g., RDF)</a:t>
            </a:r>
          </a:p>
        </p:txBody>
      </p:sp>
      <p:sp>
        <p:nvSpPr>
          <p:cNvPr id="2" name="Titolo 1"/>
          <p:cNvSpPr>
            <a:spLocks noGrp="1"/>
          </p:cNvSpPr>
          <p:nvPr>
            <p:ph type="title"/>
          </p:nvPr>
        </p:nvSpPr>
        <p:spPr/>
        <p:txBody>
          <a:bodyPr/>
          <a:lstStyle/>
          <a:p>
            <a:r>
              <a:rPr lang="en-US" noProof="0" dirty="0"/>
              <a:t>Graph: data model</a:t>
            </a:r>
          </a:p>
        </p:txBody>
      </p:sp>
      <p:pic>
        <p:nvPicPr>
          <p:cNvPr id="5" name="Immagine 4"/>
          <p:cNvPicPr>
            <a:picLocks noChangeAspect="1"/>
          </p:cNvPicPr>
          <p:nvPr/>
        </p:nvPicPr>
        <p:blipFill rotWithShape="1">
          <a:blip r:embed="rId3"/>
          <a:srcRect t="6730"/>
          <a:stretch/>
        </p:blipFill>
        <p:spPr>
          <a:xfrm>
            <a:off x="7075422" y="3946517"/>
            <a:ext cx="3646074" cy="1313306"/>
          </a:xfrm>
          <a:prstGeom prst="rect">
            <a:avLst/>
          </a:prstGeom>
        </p:spPr>
      </p:pic>
    </p:spTree>
    <p:extLst>
      <p:ext uri="{BB962C8B-B14F-4D97-AF65-F5344CB8AC3E}">
        <p14:creationId xmlns:p14="http://schemas.microsoft.com/office/powerpoint/2010/main" val="40490049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Graph: querying</a:t>
            </a:r>
          </a:p>
        </p:txBody>
      </p:sp>
      <p:sp>
        <p:nvSpPr>
          <p:cNvPr id="3" name="Segnaposto contenuto 2"/>
          <p:cNvSpPr>
            <a:spLocks noGrp="1"/>
          </p:cNvSpPr>
          <p:nvPr>
            <p:ph idx="1"/>
          </p:nvPr>
        </p:nvSpPr>
        <p:spPr/>
        <p:txBody>
          <a:bodyPr anchor="t"/>
          <a:lstStyle/>
          <a:p>
            <a:r>
              <a:rPr lang="en-US" noProof="0" dirty="0"/>
              <a:t>Graph databases usually model completely different contexts</a:t>
            </a:r>
          </a:p>
          <a:p>
            <a:r>
              <a:rPr lang="en-US" noProof="0" dirty="0"/>
              <a:t>Thus, query language and mechanism is quite different</a:t>
            </a:r>
          </a:p>
          <a:p>
            <a:pPr lvl="1"/>
            <a:r>
              <a:rPr lang="en-US" noProof="0" dirty="0"/>
              <a:t>Support for transactions</a:t>
            </a:r>
          </a:p>
          <a:p>
            <a:pPr lvl="1"/>
            <a:r>
              <a:rPr lang="en-US" noProof="0" dirty="0"/>
              <a:t>Support for indexes, selections and projections</a:t>
            </a:r>
          </a:p>
          <a:p>
            <a:pPr lvl="1"/>
            <a:r>
              <a:rPr lang="en-US" noProof="0" dirty="0"/>
              <a:t>Query language based on detecting patterns</a:t>
            </a:r>
          </a:p>
        </p:txBody>
      </p:sp>
      <p:graphicFrame>
        <p:nvGraphicFramePr>
          <p:cNvPr id="4" name="Tabella 3"/>
          <p:cNvGraphicFramePr>
            <a:graphicFrameLocks noGrp="1"/>
          </p:cNvGraphicFramePr>
          <p:nvPr>
            <p:extLst>
              <p:ext uri="{D42A27DB-BD31-4B8C-83A1-F6EECF244321}">
                <p14:modId xmlns:p14="http://schemas.microsoft.com/office/powerpoint/2010/main" val="1632654848"/>
              </p:ext>
            </p:extLst>
          </p:nvPr>
        </p:nvGraphicFramePr>
        <p:xfrm>
          <a:off x="1385316" y="3876168"/>
          <a:ext cx="9421368" cy="1920240"/>
        </p:xfrm>
        <a:graphic>
          <a:graphicData uri="http://schemas.openxmlformats.org/drawingml/2006/table">
            <a:tbl>
              <a:tblPr firstRow="1" bandRow="1">
                <a:tableStyleId>{5C22544A-7EE6-4342-B048-85BDC9FD1C3A}</a:tableStyleId>
              </a:tblPr>
              <a:tblGrid>
                <a:gridCol w="3368040">
                  <a:extLst>
                    <a:ext uri="{9D8B030D-6E8A-4147-A177-3AD203B41FA5}">
                      <a16:colId xmlns:a16="http://schemas.microsoft.com/office/drawing/2014/main" val="1493352140"/>
                    </a:ext>
                  </a:extLst>
                </a:gridCol>
                <a:gridCol w="6053328">
                  <a:extLst>
                    <a:ext uri="{9D8B030D-6E8A-4147-A177-3AD203B41FA5}">
                      <a16:colId xmlns:a16="http://schemas.microsoft.com/office/drawing/2014/main" val="490723250"/>
                    </a:ext>
                  </a:extLst>
                </a:gridCol>
              </a:tblGrid>
              <a:tr h="252936">
                <a:tc>
                  <a:txBody>
                    <a:bodyPr/>
                    <a:lstStyle/>
                    <a:p>
                      <a:r>
                        <a:rPr lang="it-IT" sz="1800" dirty="0">
                          <a:latin typeface="Helvetica" panose="020B0604020202020204" pitchFamily="34" charset="0"/>
                          <a:cs typeface="Helvetica" panose="020B0604020202020204" pitchFamily="34" charset="0"/>
                        </a:rPr>
                        <a:t>Query</a:t>
                      </a:r>
                    </a:p>
                  </a:txBody>
                  <a:tcPr marL="68580" marR="68580" marT="34290" marB="34290"/>
                </a:tc>
                <a:tc>
                  <a:txBody>
                    <a:bodyPr/>
                    <a:lstStyle/>
                    <a:p>
                      <a:r>
                        <a:rPr lang="it-IT" sz="1800" dirty="0">
                          <a:latin typeface="Helvetica" panose="020B0604020202020204" pitchFamily="34" charset="0"/>
                          <a:cs typeface="Helvetica" panose="020B0604020202020204" pitchFamily="34" charset="0"/>
                        </a:rPr>
                        <a:t>Pattern</a:t>
                      </a:r>
                    </a:p>
                  </a:txBody>
                  <a:tcPr marL="68580" marR="68580" marT="34290" marB="34290"/>
                </a:tc>
                <a:extLst>
                  <a:ext uri="{0D108BD9-81ED-4DB2-BD59-A6C34878D82A}">
                    <a16:rowId xmlns:a16="http://schemas.microsoft.com/office/drawing/2014/main" val="13015487"/>
                  </a:ext>
                </a:extLst>
              </a:tr>
              <a:tr h="252936">
                <a:tc>
                  <a:txBody>
                    <a:bodyPr/>
                    <a:lstStyle/>
                    <a:p>
                      <a:r>
                        <a:rPr lang="it-IT" sz="1800" dirty="0" err="1">
                          <a:latin typeface="Helvetica" panose="020B0604020202020204" pitchFamily="34" charset="0"/>
                          <a:cs typeface="Helvetica" panose="020B0604020202020204" pitchFamily="34" charset="0"/>
                        </a:rPr>
                        <a:t>Find</a:t>
                      </a:r>
                      <a:r>
                        <a:rPr lang="it-IT" sz="1800" baseline="0" dirty="0">
                          <a:latin typeface="Helvetica" panose="020B0604020202020204" pitchFamily="34" charset="0"/>
                          <a:cs typeface="Helvetica" panose="020B0604020202020204" pitchFamily="34" charset="0"/>
                        </a:rPr>
                        <a:t> friends of friends</a:t>
                      </a:r>
                      <a:endParaRPr lang="it-IT" sz="1800" dirty="0">
                        <a:latin typeface="Helvetica" panose="020B0604020202020204" pitchFamily="34" charset="0"/>
                        <a:cs typeface="Helvetica" panose="020B0604020202020204" pitchFamily="34" charset="0"/>
                      </a:endParaRPr>
                    </a:p>
                  </a:txBody>
                  <a:tcPr marL="68580" marR="68580" marT="34290" marB="34290"/>
                </a:tc>
                <a:tc>
                  <a:txBody>
                    <a:bodyPr/>
                    <a:lstStyle/>
                    <a:p>
                      <a:r>
                        <a:rPr lang="en-US" sz="1800" dirty="0">
                          <a:latin typeface="Helvetica" panose="020B0604020202020204" pitchFamily="34" charset="0"/>
                          <a:cs typeface="Helvetica" panose="020B0604020202020204" pitchFamily="34" charset="0"/>
                        </a:rPr>
                        <a:t>(user)-[:KNOWS]-(friend)-[:KNOWS]-(</a:t>
                      </a:r>
                      <a:r>
                        <a:rPr lang="en-US" sz="1800" dirty="0" err="1">
                          <a:latin typeface="Helvetica" panose="020B0604020202020204" pitchFamily="34" charset="0"/>
                          <a:cs typeface="Helvetica" panose="020B0604020202020204" pitchFamily="34" charset="0"/>
                        </a:rPr>
                        <a:t>foaf</a:t>
                      </a:r>
                      <a:r>
                        <a:rPr lang="en-US" sz="1800" dirty="0">
                          <a:latin typeface="Helvetica" panose="020B0604020202020204" pitchFamily="34" charset="0"/>
                          <a:cs typeface="Helvetica" panose="020B0604020202020204" pitchFamily="34" charset="0"/>
                        </a:rPr>
                        <a:t>)</a:t>
                      </a:r>
                      <a:endParaRPr lang="it-IT" sz="18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480385127"/>
                  </a:ext>
                </a:extLst>
              </a:tr>
              <a:tr h="243577">
                <a:tc>
                  <a:txBody>
                    <a:bodyPr/>
                    <a:lstStyle/>
                    <a:p>
                      <a:r>
                        <a:rPr lang="it-IT" sz="1800" dirty="0" err="1">
                          <a:latin typeface="Helvetica" panose="020B0604020202020204" pitchFamily="34" charset="0"/>
                          <a:cs typeface="Helvetica" panose="020B0604020202020204" pitchFamily="34" charset="0"/>
                        </a:rPr>
                        <a:t>Find</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shortest</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path</a:t>
                      </a:r>
                      <a:r>
                        <a:rPr lang="it-IT" sz="1800" dirty="0">
                          <a:latin typeface="Helvetica" panose="020B0604020202020204" pitchFamily="34" charset="0"/>
                          <a:cs typeface="Helvetica" panose="020B0604020202020204" pitchFamily="34" charset="0"/>
                        </a:rPr>
                        <a:t> from A to B</a:t>
                      </a:r>
                    </a:p>
                  </a:txBody>
                  <a:tcPr marL="68580" marR="68580" marT="34290" marB="34290"/>
                </a:tc>
                <a:tc>
                  <a:txBody>
                    <a:bodyPr/>
                    <a:lstStyle/>
                    <a:p>
                      <a:r>
                        <a:rPr lang="en-US" sz="1800" dirty="0" err="1">
                          <a:latin typeface="Helvetica" panose="020B0604020202020204" pitchFamily="34" charset="0"/>
                          <a:cs typeface="Helvetica" panose="020B0604020202020204" pitchFamily="34" charset="0"/>
                        </a:rPr>
                        <a:t>shortestPath</a:t>
                      </a:r>
                      <a:r>
                        <a:rPr lang="en-US" sz="1800" dirty="0">
                          <a:latin typeface="Helvetica" panose="020B0604020202020204" pitchFamily="34" charset="0"/>
                          <a:cs typeface="Helvetica" panose="020B0604020202020204" pitchFamily="34" charset="0"/>
                        </a:rPr>
                        <a:t>( (</a:t>
                      </a:r>
                      <a:r>
                        <a:rPr lang="en-US" sz="1800" dirty="0" err="1">
                          <a:latin typeface="Helvetica" panose="020B0604020202020204" pitchFamily="34" charset="0"/>
                          <a:cs typeface="Helvetica" panose="020B0604020202020204" pitchFamily="34" charset="0"/>
                        </a:rPr>
                        <a:t>userA</a:t>
                      </a:r>
                      <a:r>
                        <a:rPr lang="en-US" sz="1800" dirty="0">
                          <a:latin typeface="Helvetica" panose="020B0604020202020204" pitchFamily="34" charset="0"/>
                          <a:cs typeface="Helvetica" panose="020B0604020202020204" pitchFamily="34" charset="0"/>
                        </a:rPr>
                        <a:t>)-[:KNOWS*..5]-(</a:t>
                      </a:r>
                      <a:r>
                        <a:rPr lang="en-US" sz="1800" dirty="0" err="1">
                          <a:latin typeface="Helvetica" panose="020B0604020202020204" pitchFamily="34" charset="0"/>
                          <a:cs typeface="Helvetica" panose="020B0604020202020204" pitchFamily="34" charset="0"/>
                        </a:rPr>
                        <a:t>userB</a:t>
                      </a:r>
                      <a:r>
                        <a:rPr lang="en-US" sz="1800" dirty="0">
                          <a:latin typeface="Helvetica" panose="020B0604020202020204" pitchFamily="34" charset="0"/>
                          <a:cs typeface="Helvetica" panose="020B0604020202020204" pitchFamily="34" charset="0"/>
                        </a:rPr>
                        <a:t>) )</a:t>
                      </a:r>
                      <a:endParaRPr lang="it-IT" sz="18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3429160243"/>
                  </a:ext>
                </a:extLst>
              </a:tr>
              <a:tr h="248315">
                <a:tc>
                  <a:txBody>
                    <a:bodyPr/>
                    <a:lstStyle/>
                    <a:p>
                      <a:r>
                        <a:rPr lang="it-IT" sz="1800" dirty="0" err="1">
                          <a:latin typeface="Helvetica" panose="020B0604020202020204" pitchFamily="34" charset="0"/>
                          <a:cs typeface="Helvetica" panose="020B0604020202020204" pitchFamily="34" charset="0"/>
                        </a:rPr>
                        <a:t>What</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has</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been</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bought</a:t>
                      </a:r>
                      <a:r>
                        <a:rPr lang="it-IT" sz="1800" dirty="0">
                          <a:latin typeface="Helvetica" panose="020B0604020202020204" pitchFamily="34" charset="0"/>
                          <a:cs typeface="Helvetica" panose="020B0604020202020204" pitchFamily="34" charset="0"/>
                        </a:rPr>
                        <a:t> by </a:t>
                      </a:r>
                      <a:r>
                        <a:rPr lang="it-IT" sz="1800" dirty="0" err="1">
                          <a:latin typeface="Helvetica" panose="020B0604020202020204" pitchFamily="34" charset="0"/>
                          <a:cs typeface="Helvetica" panose="020B0604020202020204" pitchFamily="34" charset="0"/>
                        </a:rPr>
                        <a:t>those</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who</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bought</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my</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same</a:t>
                      </a:r>
                      <a:r>
                        <a:rPr lang="it-IT" sz="1800" dirty="0">
                          <a:latin typeface="Helvetica" panose="020B0604020202020204" pitchFamily="34" charset="0"/>
                          <a:cs typeface="Helvetica" panose="020B0604020202020204" pitchFamily="34" charset="0"/>
                        </a:rPr>
                        <a:t> </a:t>
                      </a:r>
                      <a:r>
                        <a:rPr lang="it-IT" sz="1800" dirty="0" err="1">
                          <a:latin typeface="Helvetica" panose="020B0604020202020204" pitchFamily="34" charset="0"/>
                          <a:cs typeface="Helvetica" panose="020B0604020202020204" pitchFamily="34" charset="0"/>
                        </a:rPr>
                        <a:t>products</a:t>
                      </a:r>
                      <a:r>
                        <a:rPr lang="it-IT" sz="1800" dirty="0">
                          <a:latin typeface="Helvetica" panose="020B0604020202020204" pitchFamily="34" charset="0"/>
                          <a:cs typeface="Helvetica" panose="020B0604020202020204" pitchFamily="34" charset="0"/>
                        </a:rPr>
                        <a:t>?</a:t>
                      </a:r>
                    </a:p>
                  </a:txBody>
                  <a:tcPr marL="68580" marR="68580" marT="34290" marB="34290"/>
                </a:tc>
                <a:tc>
                  <a:txBody>
                    <a:bodyPr/>
                    <a:lstStyle/>
                    <a:p>
                      <a:r>
                        <a:rPr lang="en-US" sz="1800" dirty="0">
                          <a:latin typeface="Helvetica" panose="020B0604020202020204" pitchFamily="34" charset="0"/>
                          <a:cs typeface="Helvetica" panose="020B0604020202020204" pitchFamily="34" charset="0"/>
                        </a:rPr>
                        <a:t>(user)-[:PURCHASED]-&gt;(product)&lt;-[:PURCHASED]-()-[:PURCHASED]-&gt;(</a:t>
                      </a:r>
                      <a:r>
                        <a:rPr lang="en-US" sz="1800" dirty="0" err="1">
                          <a:latin typeface="Helvetica" panose="020B0604020202020204" pitchFamily="34" charset="0"/>
                          <a:cs typeface="Helvetica" panose="020B0604020202020204" pitchFamily="34" charset="0"/>
                        </a:rPr>
                        <a:t>otherProduct</a:t>
                      </a:r>
                      <a:r>
                        <a:rPr lang="en-US" sz="1800" dirty="0">
                          <a:latin typeface="Helvetica" panose="020B0604020202020204" pitchFamily="34" charset="0"/>
                          <a:cs typeface="Helvetica" panose="020B0604020202020204" pitchFamily="34" charset="0"/>
                        </a:rPr>
                        <a:t>)</a:t>
                      </a:r>
                      <a:endParaRPr lang="it-IT" sz="1800" dirty="0">
                        <a:latin typeface="Helvetica" panose="020B0604020202020204" pitchFamily="34" charset="0"/>
                        <a:cs typeface="Helvetica" panose="020B0604020202020204" pitchFamily="34" charset="0"/>
                      </a:endParaRPr>
                    </a:p>
                  </a:txBody>
                  <a:tcPr marL="68580" marR="68580" marT="34290" marB="34290"/>
                </a:tc>
                <a:extLst>
                  <a:ext uri="{0D108BD9-81ED-4DB2-BD59-A6C34878D82A}">
                    <a16:rowId xmlns:a16="http://schemas.microsoft.com/office/drawing/2014/main" val="935428446"/>
                  </a:ext>
                </a:extLst>
              </a:tr>
            </a:tbl>
          </a:graphicData>
        </a:graphic>
      </p:graphicFrame>
    </p:spTree>
    <p:extLst>
      <p:ext uri="{BB962C8B-B14F-4D97-AF65-F5344CB8AC3E}">
        <p14:creationId xmlns:p14="http://schemas.microsoft.com/office/powerpoint/2010/main" val="31622668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Aggregate vs Graph modeling</a:t>
            </a:r>
          </a:p>
        </p:txBody>
      </p:sp>
      <p:sp>
        <p:nvSpPr>
          <p:cNvPr id="6" name="Segnaposto contenuto 5"/>
          <p:cNvSpPr>
            <a:spLocks noGrp="1"/>
          </p:cNvSpPr>
          <p:nvPr>
            <p:ph idx="1"/>
          </p:nvPr>
        </p:nvSpPr>
        <p:spPr>
          <a:xfrm>
            <a:off x="838200" y="1700498"/>
            <a:ext cx="10515600" cy="4708393"/>
          </a:xfrm>
        </p:spPr>
        <p:txBody>
          <a:bodyPr/>
          <a:lstStyle/>
          <a:p>
            <a:r>
              <a:rPr lang="en-US" noProof="0" dirty="0"/>
              <a:t>Key-value, document and wide column are called </a:t>
            </a:r>
            <a:r>
              <a:rPr lang="en-US" noProof="0" dirty="0">
                <a:solidFill>
                  <a:srgbClr val="FF0000"/>
                </a:solidFill>
              </a:rPr>
              <a:t>aggregate-oriented</a:t>
            </a:r>
          </a:p>
          <a:p>
            <a:pPr lvl="1"/>
            <a:r>
              <a:rPr lang="en-US" noProof="0" dirty="0"/>
              <a:t>Aggregate = key-value pair, document, row (respectively)</a:t>
            </a:r>
          </a:p>
          <a:p>
            <a:pPr lvl="1"/>
            <a:r>
              <a:rPr lang="en-US" noProof="0" dirty="0"/>
              <a:t>The aggregate is the atomic block (no guarantees for multi-aggregate operations)</a:t>
            </a:r>
          </a:p>
          <a:p>
            <a:r>
              <a:rPr lang="en-US" noProof="0" dirty="0"/>
              <a:t>Based on the concept of encapsulation</a:t>
            </a:r>
          </a:p>
          <a:p>
            <a:pPr lvl="1"/>
            <a:r>
              <a:rPr lang="en-US" noProof="0" dirty="0"/>
              <a:t>Pro: avoid joins as much as possible </a:t>
            </a:r>
            <a:r>
              <a:rPr lang="en-US" noProof="0" dirty="0">
                <a:sym typeface="Wingdings" panose="05000000000000000000" pitchFamily="2" charset="2"/>
              </a:rPr>
              <a:t> achieve </a:t>
            </a:r>
            <a:r>
              <a:rPr lang="en-US" b="1" noProof="0" dirty="0">
                <a:sym typeface="Wingdings" panose="05000000000000000000" pitchFamily="2" charset="2"/>
              </a:rPr>
              <a:t>high scalability</a:t>
            </a:r>
            <a:endParaRPr lang="en-US" b="1" noProof="0" dirty="0"/>
          </a:p>
          <a:p>
            <a:pPr lvl="1"/>
            <a:r>
              <a:rPr lang="en-US" noProof="0" dirty="0"/>
              <a:t>Con: data denormalization </a:t>
            </a:r>
            <a:r>
              <a:rPr lang="en-US" noProof="0" dirty="0">
                <a:sym typeface="Wingdings" panose="05000000000000000000" pitchFamily="2" charset="2"/>
              </a:rPr>
              <a:t> </a:t>
            </a:r>
            <a:r>
              <a:rPr lang="en-US" b="1" noProof="0" dirty="0">
                <a:sym typeface="Wingdings" panose="05000000000000000000" pitchFamily="2" charset="2"/>
              </a:rPr>
              <a:t>potential inconsistencies in the data</a:t>
            </a:r>
            <a:endParaRPr lang="en-US" b="1" noProof="0" dirty="0"/>
          </a:p>
          <a:p>
            <a:pPr lvl="1"/>
            <a:r>
              <a:rPr lang="en-US" noProof="0" dirty="0">
                <a:solidFill>
                  <a:schemeClr val="accent2"/>
                </a:solidFill>
              </a:rPr>
              <a:t>Query-driven modeling</a:t>
            </a:r>
          </a:p>
          <a:p>
            <a:r>
              <a:rPr lang="en-US" noProof="0" dirty="0"/>
              <a:t>The graph data model is intrinsically different from the others</a:t>
            </a:r>
          </a:p>
          <a:p>
            <a:pPr lvl="1"/>
            <a:r>
              <a:rPr lang="en-US" noProof="0" dirty="0"/>
              <a:t>Focused on the relationships rather than on the entities per-se</a:t>
            </a:r>
          </a:p>
          <a:p>
            <a:pPr lvl="1"/>
            <a:r>
              <a:rPr lang="en-US" b="1" noProof="0" dirty="0"/>
              <a:t>Limited scalability</a:t>
            </a:r>
            <a:r>
              <a:rPr lang="en-US" noProof="0" dirty="0"/>
              <a:t>: it is often impossible to shard a graph on several machines without "cutting" several arcs (i.e. having several cross-machine links)</a:t>
            </a:r>
          </a:p>
          <a:p>
            <a:pPr lvl="2"/>
            <a:r>
              <a:rPr lang="en-US" noProof="0" dirty="0"/>
              <a:t>Batch cross-machine queries: don’t follow relationships one by one, but "group them" to make less requests</a:t>
            </a:r>
          </a:p>
          <a:p>
            <a:pPr lvl="2"/>
            <a:r>
              <a:rPr lang="en-US" noProof="0" dirty="0"/>
              <a:t>Limit the depth of cross-machine node searches</a:t>
            </a:r>
          </a:p>
          <a:p>
            <a:pPr lvl="1"/>
            <a:r>
              <a:rPr lang="en-US" noProof="0" dirty="0">
                <a:solidFill>
                  <a:schemeClr val="accent2"/>
                </a:solidFill>
              </a:rPr>
              <a:t>Data-driven modeling</a:t>
            </a:r>
          </a:p>
        </p:txBody>
      </p:sp>
    </p:spTree>
    <p:extLst>
      <p:ext uri="{BB962C8B-B14F-4D97-AF65-F5344CB8AC3E}">
        <p14:creationId xmlns:p14="http://schemas.microsoft.com/office/powerpoint/2010/main" val="24530573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D24ECF6-5CF2-4A08-A346-09CBD3C27D12}"/>
              </a:ext>
            </a:extLst>
          </p:cNvPr>
          <p:cNvSpPr>
            <a:spLocks noGrp="1"/>
          </p:cNvSpPr>
          <p:nvPr>
            <p:ph type="title"/>
          </p:nvPr>
        </p:nvSpPr>
        <p:spPr/>
        <p:txBody>
          <a:bodyPr/>
          <a:lstStyle/>
          <a:p>
            <a:r>
              <a:rPr lang="en-US" noProof="0" dirty="0"/>
              <a:t>Data modeling</a:t>
            </a:r>
          </a:p>
        </p:txBody>
      </p:sp>
      <p:sp>
        <p:nvSpPr>
          <p:cNvPr id="3" name="Segnaposto contenuto 2">
            <a:extLst>
              <a:ext uri="{FF2B5EF4-FFF2-40B4-BE49-F238E27FC236}">
                <a16:creationId xmlns:a16="http://schemas.microsoft.com/office/drawing/2014/main" id="{2C18E3C2-6EA5-49EA-BE85-D36883B6B9B0}"/>
              </a:ext>
            </a:extLst>
          </p:cNvPr>
          <p:cNvSpPr>
            <a:spLocks noGrp="1"/>
          </p:cNvSpPr>
          <p:nvPr>
            <p:ph idx="1"/>
          </p:nvPr>
        </p:nvSpPr>
        <p:spPr/>
        <p:txBody>
          <a:bodyPr/>
          <a:lstStyle/>
          <a:p>
            <a:r>
              <a:rPr lang="en-US" noProof="0" dirty="0"/>
              <a:t>Let's see some examples</a:t>
            </a:r>
          </a:p>
        </p:txBody>
      </p:sp>
      <p:sp>
        <p:nvSpPr>
          <p:cNvPr id="4" name="Segnaposto piè di pagina 3">
            <a:extLst>
              <a:ext uri="{FF2B5EF4-FFF2-40B4-BE49-F238E27FC236}">
                <a16:creationId xmlns:a16="http://schemas.microsoft.com/office/drawing/2014/main" id="{ADCD436A-A6F0-4A91-BE48-F502F4EBFEE3}"/>
              </a:ext>
            </a:extLst>
          </p:cNvPr>
          <p:cNvSpPr>
            <a:spLocks noGrp="1"/>
          </p:cNvSpPr>
          <p:nvPr>
            <p:ph type="ftr" sz="quarter" idx="11"/>
          </p:nvPr>
        </p:nvSpPr>
        <p:spPr/>
        <p:txBody>
          <a:bodyPr/>
          <a:lstStyle/>
          <a:p>
            <a:pPr algn="l"/>
            <a:r>
              <a:rPr lang="it-IT" dirty="0"/>
              <a:t>Matteo Francia – University of Bologna</a:t>
            </a:r>
          </a:p>
        </p:txBody>
      </p:sp>
      <p:sp>
        <p:nvSpPr>
          <p:cNvPr id="5" name="Segnaposto numero diapositiva 4">
            <a:extLst>
              <a:ext uri="{FF2B5EF4-FFF2-40B4-BE49-F238E27FC236}">
                <a16:creationId xmlns:a16="http://schemas.microsoft.com/office/drawing/2014/main" id="{4E55D00E-C148-4294-BD15-0FA923F5A8AB}"/>
              </a:ext>
            </a:extLst>
          </p:cNvPr>
          <p:cNvSpPr>
            <a:spLocks noGrp="1"/>
          </p:cNvSpPr>
          <p:nvPr>
            <p:ph type="sldNum" sz="quarter" idx="12"/>
          </p:nvPr>
        </p:nvSpPr>
        <p:spPr/>
        <p:txBody>
          <a:bodyPr/>
          <a:lstStyle/>
          <a:p>
            <a:fld id="{5DD6F1BA-2510-46FC-9346-AB1F3CA1593B}" type="slidenum">
              <a:rPr lang="it-IT" smtClean="0"/>
              <a:t>24</a:t>
            </a:fld>
            <a:endParaRPr lang="it-IT"/>
          </a:p>
        </p:txBody>
      </p:sp>
      <p:sp>
        <p:nvSpPr>
          <p:cNvPr id="6" name="Segnaposto contenuto 5">
            <a:extLst>
              <a:ext uri="{FF2B5EF4-FFF2-40B4-BE49-F238E27FC236}">
                <a16:creationId xmlns:a16="http://schemas.microsoft.com/office/drawing/2014/main" id="{35FE792A-251D-443B-B9B9-EF3DF0AEA9F8}"/>
              </a:ext>
            </a:extLst>
          </p:cNvPr>
          <p:cNvSpPr>
            <a:spLocks noGrp="1"/>
          </p:cNvSpPr>
          <p:nvPr>
            <p:ph idx="13"/>
          </p:nvPr>
        </p:nvSpPr>
        <p:spPr/>
        <p:txBody>
          <a:bodyPr/>
          <a:lstStyle/>
          <a:p>
            <a:endParaRPr lang="it-IT"/>
          </a:p>
        </p:txBody>
      </p:sp>
    </p:spTree>
    <p:extLst>
      <p:ext uri="{BB962C8B-B14F-4D97-AF65-F5344CB8AC3E}">
        <p14:creationId xmlns:p14="http://schemas.microsoft.com/office/powerpoint/2010/main" val="20947998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Data modeling</a:t>
            </a:r>
          </a:p>
        </p:txBody>
      </p:sp>
      <p:pic>
        <p:nvPicPr>
          <p:cNvPr id="5" name="Immagine 4"/>
          <p:cNvPicPr>
            <a:picLocks noChangeAspect="1"/>
          </p:cNvPicPr>
          <p:nvPr/>
        </p:nvPicPr>
        <p:blipFill>
          <a:blip r:embed="rId2"/>
          <a:stretch>
            <a:fillRect/>
          </a:stretch>
        </p:blipFill>
        <p:spPr>
          <a:xfrm>
            <a:off x="4069661" y="2458027"/>
            <a:ext cx="4086968" cy="3143250"/>
          </a:xfrm>
          <a:prstGeom prst="rect">
            <a:avLst/>
          </a:prstGeom>
        </p:spPr>
      </p:pic>
      <p:sp>
        <p:nvSpPr>
          <p:cNvPr id="6" name="Segnaposto contenuto 2"/>
          <p:cNvSpPr txBox="1">
            <a:spLocks/>
          </p:cNvSpPr>
          <p:nvPr/>
        </p:nvSpPr>
        <p:spPr>
          <a:xfrm>
            <a:off x="3284221" y="2241551"/>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sp>
        <p:nvSpPr>
          <p:cNvPr id="7" name="Segnaposto contenuto 5"/>
          <p:cNvSpPr txBox="1">
            <a:spLocks/>
          </p:cNvSpPr>
          <p:nvPr/>
        </p:nvSpPr>
        <p:spPr>
          <a:xfrm>
            <a:off x="838200" y="1700498"/>
            <a:ext cx="10515600" cy="4708393"/>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err="1"/>
              <a:t>Typical</a:t>
            </a:r>
            <a:r>
              <a:rPr lang="it-IT" dirty="0"/>
              <a:t> use case: </a:t>
            </a:r>
            <a:r>
              <a:rPr lang="it-IT" dirty="0" err="1"/>
              <a:t>customers</a:t>
            </a:r>
            <a:r>
              <a:rPr lang="it-IT" dirty="0"/>
              <a:t>, </a:t>
            </a:r>
            <a:r>
              <a:rPr lang="it-IT" dirty="0" err="1"/>
              <a:t>orders</a:t>
            </a:r>
            <a:r>
              <a:rPr lang="it-IT" dirty="0"/>
              <a:t> and </a:t>
            </a:r>
            <a:r>
              <a:rPr lang="it-IT" dirty="0" err="1"/>
              <a:t>products</a:t>
            </a:r>
            <a:endParaRPr lang="it-IT" dirty="0"/>
          </a:p>
          <a:p>
            <a:endParaRPr lang="en-US" dirty="0">
              <a:solidFill>
                <a:schemeClr val="accent2"/>
              </a:solidFill>
            </a:endParaRPr>
          </a:p>
        </p:txBody>
      </p:sp>
    </p:spTree>
    <p:extLst>
      <p:ext uri="{BB962C8B-B14F-4D97-AF65-F5344CB8AC3E}">
        <p14:creationId xmlns:p14="http://schemas.microsoft.com/office/powerpoint/2010/main" val="8609382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Data modeling: relational</a:t>
            </a:r>
          </a:p>
        </p:txBody>
      </p:sp>
      <p:pic>
        <p:nvPicPr>
          <p:cNvPr id="3" name="Immagine 2"/>
          <p:cNvPicPr>
            <a:picLocks noChangeAspect="1"/>
          </p:cNvPicPr>
          <p:nvPr/>
        </p:nvPicPr>
        <p:blipFill>
          <a:blip r:embed="rId2"/>
          <a:stretch>
            <a:fillRect/>
          </a:stretch>
        </p:blipFill>
        <p:spPr>
          <a:xfrm>
            <a:off x="2988488" y="1966365"/>
            <a:ext cx="6215023" cy="4232134"/>
          </a:xfrm>
          <a:prstGeom prst="rect">
            <a:avLst/>
          </a:prstGeom>
        </p:spPr>
      </p:pic>
      <p:sp>
        <p:nvSpPr>
          <p:cNvPr id="5" name="Segnaposto contenuto 2"/>
          <p:cNvSpPr txBox="1">
            <a:spLocks/>
          </p:cNvSpPr>
          <p:nvPr/>
        </p:nvSpPr>
        <p:spPr>
          <a:xfrm>
            <a:off x="3284221" y="2241551"/>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spTree>
    <p:extLst>
      <p:ext uri="{BB962C8B-B14F-4D97-AF65-F5344CB8AC3E}">
        <p14:creationId xmlns:p14="http://schemas.microsoft.com/office/powerpoint/2010/main" val="37560640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Data modeling: graph</a:t>
            </a:r>
          </a:p>
        </p:txBody>
      </p:sp>
      <p:sp>
        <p:nvSpPr>
          <p:cNvPr id="3" name="Segnaposto contenuto 2"/>
          <p:cNvSpPr>
            <a:spLocks noGrp="1"/>
          </p:cNvSpPr>
          <p:nvPr>
            <p:ph idx="1"/>
          </p:nvPr>
        </p:nvSpPr>
        <p:spPr>
          <a:xfrm>
            <a:off x="7215741" y="1901842"/>
            <a:ext cx="2961531" cy="1168619"/>
          </a:xfrm>
        </p:spPr>
        <p:txBody>
          <a:bodyPr>
            <a:normAutofit/>
          </a:bodyPr>
          <a:lstStyle/>
          <a:p>
            <a:r>
              <a:rPr lang="en-US" sz="1800" noProof="0" dirty="0"/>
              <a:t>- IDs are implicit</a:t>
            </a:r>
          </a:p>
          <a:p>
            <a:r>
              <a:rPr lang="en-US" sz="1800" noProof="0" dirty="0"/>
              <a:t>- Different edge colors   </a:t>
            </a:r>
            <a:br>
              <a:rPr lang="en-US" sz="1800" noProof="0" dirty="0"/>
            </a:br>
            <a:r>
              <a:rPr lang="en-US" sz="1800" noProof="0" dirty="0"/>
              <a:t>  imply different edge types</a:t>
            </a:r>
          </a:p>
        </p:txBody>
      </p:sp>
      <p:sp>
        <p:nvSpPr>
          <p:cNvPr id="7" name="Segnaposto contenuto 2"/>
          <p:cNvSpPr txBox="1">
            <a:spLocks/>
          </p:cNvSpPr>
          <p:nvPr/>
        </p:nvSpPr>
        <p:spPr>
          <a:xfrm>
            <a:off x="5499482" y="2366680"/>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pic>
        <p:nvPicPr>
          <p:cNvPr id="10" name="Immagine 9"/>
          <p:cNvPicPr>
            <a:picLocks noChangeAspect="1"/>
          </p:cNvPicPr>
          <p:nvPr/>
        </p:nvPicPr>
        <p:blipFill>
          <a:blip r:embed="rId3"/>
          <a:stretch>
            <a:fillRect/>
          </a:stretch>
        </p:blipFill>
        <p:spPr>
          <a:xfrm>
            <a:off x="7183656" y="3514078"/>
            <a:ext cx="3484345" cy="2679778"/>
          </a:xfrm>
          <a:prstGeom prst="rect">
            <a:avLst/>
          </a:prstGeom>
          <a:ln>
            <a:noFill/>
          </a:ln>
        </p:spPr>
      </p:pic>
      <p:sp>
        <p:nvSpPr>
          <p:cNvPr id="5" name="Ovale 4"/>
          <p:cNvSpPr/>
          <p:nvPr/>
        </p:nvSpPr>
        <p:spPr>
          <a:xfrm>
            <a:off x="2688657" y="2127183"/>
            <a:ext cx="673768" cy="6737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it-IT" sz="1200" dirty="0" err="1"/>
              <a:t>name:Martin</a:t>
            </a:r>
            <a:endParaRPr lang="en-US" sz="1200" dirty="0"/>
          </a:p>
        </p:txBody>
      </p:sp>
      <p:sp>
        <p:nvSpPr>
          <p:cNvPr id="12" name="Ovale 11"/>
          <p:cNvSpPr/>
          <p:nvPr/>
        </p:nvSpPr>
        <p:spPr>
          <a:xfrm>
            <a:off x="5345230" y="2184934"/>
            <a:ext cx="558266" cy="55826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000" dirty="0"/>
          </a:p>
        </p:txBody>
      </p:sp>
      <p:sp>
        <p:nvSpPr>
          <p:cNvPr id="13" name="Ovale 12"/>
          <p:cNvSpPr/>
          <p:nvPr/>
        </p:nvSpPr>
        <p:spPr>
          <a:xfrm>
            <a:off x="3959195" y="3542099"/>
            <a:ext cx="981775" cy="988193"/>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it-IT" sz="1200" dirty="0" err="1"/>
              <a:t>CardN</a:t>
            </a:r>
            <a:r>
              <a:rPr lang="it-IT" sz="1200" dirty="0"/>
              <a:t>: 477</a:t>
            </a:r>
          </a:p>
          <a:p>
            <a:pPr algn="ctr"/>
            <a:r>
              <a:rPr lang="it-IT" sz="1200" dirty="0" err="1"/>
              <a:t>txnId</a:t>
            </a:r>
            <a:r>
              <a:rPr lang="it-IT" sz="1200" dirty="0"/>
              <a:t>:….</a:t>
            </a:r>
            <a:endParaRPr lang="en-US" sz="1200" dirty="0"/>
          </a:p>
        </p:txBody>
      </p:sp>
      <p:sp>
        <p:nvSpPr>
          <p:cNvPr id="16" name="Ovale 15"/>
          <p:cNvSpPr/>
          <p:nvPr/>
        </p:nvSpPr>
        <p:spPr>
          <a:xfrm>
            <a:off x="6230753" y="5303521"/>
            <a:ext cx="635268" cy="664143"/>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lIns="0" tIns="0" rIns="0" bIns="0" rtlCol="0" anchor="ctr"/>
          <a:lstStyle/>
          <a:p>
            <a:pPr algn="ctr"/>
            <a:r>
              <a:rPr lang="it-IT" sz="1200" dirty="0" err="1"/>
              <a:t>name:Fanta</a:t>
            </a:r>
            <a:endParaRPr lang="en-US" sz="1200" dirty="0"/>
          </a:p>
        </p:txBody>
      </p:sp>
      <p:sp>
        <p:nvSpPr>
          <p:cNvPr id="17" name="Ovale 16"/>
          <p:cNvSpPr/>
          <p:nvPr/>
        </p:nvSpPr>
        <p:spPr>
          <a:xfrm>
            <a:off x="5441484" y="5271438"/>
            <a:ext cx="664143" cy="725103"/>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lIns="0" tIns="0" rIns="0" bIns="0" rtlCol="0" anchor="ctr"/>
          <a:lstStyle/>
          <a:p>
            <a:pPr algn="ctr"/>
            <a:r>
              <a:rPr lang="it-IT" sz="1200" dirty="0" err="1"/>
              <a:t>name:Cola</a:t>
            </a:r>
            <a:endParaRPr lang="en-US" sz="1200" dirty="0"/>
          </a:p>
        </p:txBody>
      </p:sp>
      <p:sp>
        <p:nvSpPr>
          <p:cNvPr id="18" name="Ovale 17"/>
          <p:cNvSpPr/>
          <p:nvPr/>
        </p:nvSpPr>
        <p:spPr>
          <a:xfrm>
            <a:off x="3291841" y="5111008"/>
            <a:ext cx="1273741" cy="1212784"/>
          </a:xfrm>
          <a:prstGeom prst="ellipse">
            <a:avLst/>
          </a:prstGeom>
          <a:solidFill>
            <a:schemeClr val="accent5"/>
          </a:solidFill>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lIns="0" tIns="0" rIns="0" bIns="0" rtlCol="0" anchor="ctr"/>
          <a:lstStyle/>
          <a:p>
            <a:pPr algn="ctr"/>
            <a:r>
              <a:rPr lang="it-IT" sz="1200" dirty="0">
                <a:solidFill>
                  <a:schemeClr val="bg1"/>
                </a:solidFill>
              </a:rPr>
              <a:t>street:9th</a:t>
            </a:r>
            <a:br>
              <a:rPr lang="it-IT" sz="1200" dirty="0">
                <a:solidFill>
                  <a:schemeClr val="bg1"/>
                </a:solidFill>
              </a:rPr>
            </a:br>
            <a:r>
              <a:rPr lang="it-IT" sz="1200" dirty="0" err="1">
                <a:solidFill>
                  <a:schemeClr val="bg1"/>
                </a:solidFill>
              </a:rPr>
              <a:t>city:NewYork</a:t>
            </a:r>
            <a:endParaRPr lang="it-IT" sz="1200" dirty="0">
              <a:solidFill>
                <a:schemeClr val="bg1"/>
              </a:solidFill>
            </a:endParaRPr>
          </a:p>
          <a:p>
            <a:pPr algn="ctr"/>
            <a:r>
              <a:rPr lang="it-IT" sz="1200" dirty="0" err="1">
                <a:solidFill>
                  <a:schemeClr val="bg1"/>
                </a:solidFill>
              </a:rPr>
              <a:t>state:NewYork</a:t>
            </a:r>
            <a:endParaRPr lang="it-IT" sz="1200" dirty="0">
              <a:solidFill>
                <a:schemeClr val="bg1"/>
              </a:solidFill>
            </a:endParaRPr>
          </a:p>
          <a:p>
            <a:pPr algn="ctr"/>
            <a:r>
              <a:rPr lang="it-IT" sz="1200" dirty="0">
                <a:solidFill>
                  <a:schemeClr val="bg1"/>
                </a:solidFill>
              </a:rPr>
              <a:t>code:10001</a:t>
            </a:r>
            <a:endParaRPr lang="en-US" sz="1200" dirty="0">
              <a:solidFill>
                <a:schemeClr val="bg1"/>
              </a:solidFill>
            </a:endParaRPr>
          </a:p>
        </p:txBody>
      </p:sp>
      <p:sp>
        <p:nvSpPr>
          <p:cNvPr id="19" name="Ovale 18"/>
          <p:cNvSpPr/>
          <p:nvPr/>
        </p:nvSpPr>
        <p:spPr>
          <a:xfrm>
            <a:off x="2111141" y="3282214"/>
            <a:ext cx="989784" cy="1001029"/>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it-IT" sz="1200" dirty="0" err="1"/>
              <a:t>CardN</a:t>
            </a:r>
            <a:r>
              <a:rPr lang="it-IT" sz="1200" dirty="0"/>
              <a:t>: 457</a:t>
            </a:r>
          </a:p>
          <a:p>
            <a:pPr algn="ctr"/>
            <a:r>
              <a:rPr lang="it-IT" sz="1200" dirty="0" err="1"/>
              <a:t>txnId</a:t>
            </a:r>
            <a:r>
              <a:rPr lang="it-IT" sz="1200" dirty="0"/>
              <a:t>:….</a:t>
            </a:r>
            <a:endParaRPr lang="en-US" sz="1200" dirty="0"/>
          </a:p>
        </p:txBody>
      </p:sp>
      <p:sp>
        <p:nvSpPr>
          <p:cNvPr id="20" name="Ovale 19"/>
          <p:cNvSpPr/>
          <p:nvPr/>
        </p:nvSpPr>
        <p:spPr>
          <a:xfrm>
            <a:off x="1832007" y="5088548"/>
            <a:ext cx="1248078" cy="1254494"/>
          </a:xfrm>
          <a:prstGeom prst="ellipse">
            <a:avLst/>
          </a:prstGeom>
          <a:solidFill>
            <a:schemeClr val="accent5"/>
          </a:solidFill>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lIns="0" tIns="0" rIns="0" bIns="0" rtlCol="0" anchor="ctr"/>
          <a:lstStyle/>
          <a:p>
            <a:pPr algn="ctr"/>
            <a:r>
              <a:rPr lang="it-IT" sz="1200" dirty="0" err="1">
                <a:solidFill>
                  <a:schemeClr val="bg1"/>
                </a:solidFill>
              </a:rPr>
              <a:t>street:Adam</a:t>
            </a:r>
            <a:br>
              <a:rPr lang="it-IT" sz="1200" dirty="0">
                <a:solidFill>
                  <a:schemeClr val="bg1"/>
                </a:solidFill>
              </a:rPr>
            </a:br>
            <a:r>
              <a:rPr lang="it-IT" sz="1200" dirty="0" err="1">
                <a:solidFill>
                  <a:schemeClr val="bg1"/>
                </a:solidFill>
              </a:rPr>
              <a:t>city:Chicago</a:t>
            </a:r>
            <a:endParaRPr lang="it-IT" sz="1200" dirty="0">
              <a:solidFill>
                <a:schemeClr val="bg1"/>
              </a:solidFill>
            </a:endParaRPr>
          </a:p>
          <a:p>
            <a:pPr algn="ctr"/>
            <a:r>
              <a:rPr lang="it-IT" sz="1200" dirty="0" err="1">
                <a:solidFill>
                  <a:schemeClr val="bg1"/>
                </a:solidFill>
              </a:rPr>
              <a:t>state:illinois</a:t>
            </a:r>
            <a:endParaRPr lang="it-IT" sz="1200" dirty="0">
              <a:solidFill>
                <a:schemeClr val="bg1"/>
              </a:solidFill>
            </a:endParaRPr>
          </a:p>
          <a:p>
            <a:pPr algn="ctr"/>
            <a:r>
              <a:rPr lang="it-IT" sz="1200" dirty="0">
                <a:solidFill>
                  <a:schemeClr val="bg1"/>
                </a:solidFill>
              </a:rPr>
              <a:t>code:60007</a:t>
            </a:r>
            <a:endParaRPr lang="en-US" sz="1200" dirty="0">
              <a:solidFill>
                <a:schemeClr val="bg1"/>
              </a:solidFill>
            </a:endParaRPr>
          </a:p>
        </p:txBody>
      </p:sp>
      <p:sp>
        <p:nvSpPr>
          <p:cNvPr id="6" name="Figura a mano libera 5"/>
          <p:cNvSpPr/>
          <p:nvPr/>
        </p:nvSpPr>
        <p:spPr>
          <a:xfrm>
            <a:off x="3237297" y="2030917"/>
            <a:ext cx="2136808" cy="250271"/>
          </a:xfrm>
          <a:custGeom>
            <a:avLst/>
            <a:gdLst>
              <a:gd name="connsiteX0" fmla="*/ 0 w 2136808"/>
              <a:gd name="connsiteY0" fmla="*/ 240646 h 250271"/>
              <a:gd name="connsiteX1" fmla="*/ 1106905 w 2136808"/>
              <a:gd name="connsiteY1" fmla="*/ 15 h 250271"/>
              <a:gd name="connsiteX2" fmla="*/ 2136808 w 2136808"/>
              <a:gd name="connsiteY2" fmla="*/ 250271 h 250271"/>
            </a:gdLst>
            <a:ahLst/>
            <a:cxnLst>
              <a:cxn ang="0">
                <a:pos x="connsiteX0" y="connsiteY0"/>
              </a:cxn>
              <a:cxn ang="0">
                <a:pos x="connsiteX1" y="connsiteY1"/>
              </a:cxn>
              <a:cxn ang="0">
                <a:pos x="connsiteX2" y="connsiteY2"/>
              </a:cxn>
            </a:cxnLst>
            <a:rect l="l" t="t" r="r" b="b"/>
            <a:pathLst>
              <a:path w="2136808" h="250271">
                <a:moveTo>
                  <a:pt x="0" y="240646"/>
                </a:moveTo>
                <a:cubicBezTo>
                  <a:pt x="375385" y="119528"/>
                  <a:pt x="750770" y="-1589"/>
                  <a:pt x="1106905" y="15"/>
                </a:cubicBezTo>
                <a:cubicBezTo>
                  <a:pt x="1463040" y="1619"/>
                  <a:pt x="1799924" y="125945"/>
                  <a:pt x="2136808" y="250271"/>
                </a:cubicBezTo>
              </a:path>
            </a:pathLst>
          </a:custGeom>
          <a:noFill/>
          <a:ln w="38100">
            <a:solidFill>
              <a:schemeClr val="accent1"/>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igura a mano libera 22"/>
          <p:cNvSpPr/>
          <p:nvPr/>
        </p:nvSpPr>
        <p:spPr>
          <a:xfrm rot="5590336">
            <a:off x="4689401" y="3763836"/>
            <a:ext cx="2556582" cy="543374"/>
          </a:xfrm>
          <a:custGeom>
            <a:avLst/>
            <a:gdLst>
              <a:gd name="connsiteX0" fmla="*/ 0 w 2136808"/>
              <a:gd name="connsiteY0" fmla="*/ 240646 h 250271"/>
              <a:gd name="connsiteX1" fmla="*/ 1106905 w 2136808"/>
              <a:gd name="connsiteY1" fmla="*/ 15 h 250271"/>
              <a:gd name="connsiteX2" fmla="*/ 2136808 w 2136808"/>
              <a:gd name="connsiteY2" fmla="*/ 250271 h 250271"/>
              <a:gd name="connsiteX0" fmla="*/ 0 w 2223200"/>
              <a:gd name="connsiteY0" fmla="*/ 543374 h 543374"/>
              <a:gd name="connsiteX1" fmla="*/ 1193297 w 2223200"/>
              <a:gd name="connsiteY1" fmla="*/ 8036 h 543374"/>
              <a:gd name="connsiteX2" fmla="*/ 2223200 w 2223200"/>
              <a:gd name="connsiteY2" fmla="*/ 258292 h 543374"/>
            </a:gdLst>
            <a:ahLst/>
            <a:cxnLst>
              <a:cxn ang="0">
                <a:pos x="connsiteX0" y="connsiteY0"/>
              </a:cxn>
              <a:cxn ang="0">
                <a:pos x="connsiteX1" y="connsiteY1"/>
              </a:cxn>
              <a:cxn ang="0">
                <a:pos x="connsiteX2" y="connsiteY2"/>
              </a:cxn>
            </a:cxnLst>
            <a:rect l="l" t="t" r="r" b="b"/>
            <a:pathLst>
              <a:path w="2223200" h="543374">
                <a:moveTo>
                  <a:pt x="0" y="543374"/>
                </a:moveTo>
                <a:cubicBezTo>
                  <a:pt x="375385" y="422256"/>
                  <a:pt x="822764" y="55550"/>
                  <a:pt x="1193297" y="8036"/>
                </a:cubicBezTo>
                <a:cubicBezTo>
                  <a:pt x="1563830" y="-39478"/>
                  <a:pt x="1886316" y="133966"/>
                  <a:pt x="2223200" y="258292"/>
                </a:cubicBezTo>
              </a:path>
            </a:pathLst>
          </a:custGeom>
          <a:noFill/>
          <a:ln w="28575">
            <a:solidFill>
              <a:srgbClr val="FFC000"/>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igura a mano libera 23"/>
          <p:cNvSpPr/>
          <p:nvPr/>
        </p:nvSpPr>
        <p:spPr>
          <a:xfrm rot="5590336">
            <a:off x="5031332" y="3442686"/>
            <a:ext cx="2566817" cy="1088075"/>
          </a:xfrm>
          <a:custGeom>
            <a:avLst/>
            <a:gdLst>
              <a:gd name="connsiteX0" fmla="*/ 0 w 2136808"/>
              <a:gd name="connsiteY0" fmla="*/ 240646 h 250271"/>
              <a:gd name="connsiteX1" fmla="*/ 1106905 w 2136808"/>
              <a:gd name="connsiteY1" fmla="*/ 15 h 250271"/>
              <a:gd name="connsiteX2" fmla="*/ 2136808 w 2136808"/>
              <a:gd name="connsiteY2" fmla="*/ 250271 h 250271"/>
              <a:gd name="connsiteX0" fmla="*/ 0 w 2223200"/>
              <a:gd name="connsiteY0" fmla="*/ 543374 h 543374"/>
              <a:gd name="connsiteX1" fmla="*/ 1193297 w 2223200"/>
              <a:gd name="connsiteY1" fmla="*/ 8036 h 543374"/>
              <a:gd name="connsiteX2" fmla="*/ 2223200 w 2223200"/>
              <a:gd name="connsiteY2" fmla="*/ 258292 h 543374"/>
              <a:gd name="connsiteX0" fmla="*/ 0 w 2223200"/>
              <a:gd name="connsiteY0" fmla="*/ 359397 h 359397"/>
              <a:gd name="connsiteX1" fmla="*/ 1179341 w 2223200"/>
              <a:gd name="connsiteY1" fmla="*/ 56309 h 359397"/>
              <a:gd name="connsiteX2" fmla="*/ 2223200 w 2223200"/>
              <a:gd name="connsiteY2" fmla="*/ 74315 h 359397"/>
              <a:gd name="connsiteX0" fmla="*/ 0 w 2232100"/>
              <a:gd name="connsiteY0" fmla="*/ 1088075 h 1088075"/>
              <a:gd name="connsiteX1" fmla="*/ 1188241 w 2232100"/>
              <a:gd name="connsiteY1" fmla="*/ 99977 h 1088075"/>
              <a:gd name="connsiteX2" fmla="*/ 2232100 w 2232100"/>
              <a:gd name="connsiteY2" fmla="*/ 117983 h 1088075"/>
            </a:gdLst>
            <a:ahLst/>
            <a:cxnLst>
              <a:cxn ang="0">
                <a:pos x="connsiteX0" y="connsiteY0"/>
              </a:cxn>
              <a:cxn ang="0">
                <a:pos x="connsiteX1" y="connsiteY1"/>
              </a:cxn>
              <a:cxn ang="0">
                <a:pos x="connsiteX2" y="connsiteY2"/>
              </a:cxn>
            </a:cxnLst>
            <a:rect l="l" t="t" r="r" b="b"/>
            <a:pathLst>
              <a:path w="2232100" h="1088075">
                <a:moveTo>
                  <a:pt x="0" y="1088075"/>
                </a:moveTo>
                <a:cubicBezTo>
                  <a:pt x="375385" y="966957"/>
                  <a:pt x="816224" y="261659"/>
                  <a:pt x="1188241" y="99977"/>
                </a:cubicBezTo>
                <a:cubicBezTo>
                  <a:pt x="1560258" y="-61705"/>
                  <a:pt x="1895216" y="-6343"/>
                  <a:pt x="2232100" y="117983"/>
                </a:cubicBezTo>
              </a:path>
            </a:pathLst>
          </a:custGeom>
          <a:noFill/>
          <a:ln w="28575">
            <a:solidFill>
              <a:srgbClr val="FFC000"/>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igura a mano libera 24"/>
          <p:cNvSpPr/>
          <p:nvPr/>
        </p:nvSpPr>
        <p:spPr>
          <a:xfrm rot="6246103">
            <a:off x="4642264" y="2917127"/>
            <a:ext cx="1077665" cy="601576"/>
          </a:xfrm>
          <a:custGeom>
            <a:avLst/>
            <a:gdLst>
              <a:gd name="connsiteX0" fmla="*/ 0 w 2136808"/>
              <a:gd name="connsiteY0" fmla="*/ 240646 h 250271"/>
              <a:gd name="connsiteX1" fmla="*/ 1106905 w 2136808"/>
              <a:gd name="connsiteY1" fmla="*/ 15 h 250271"/>
              <a:gd name="connsiteX2" fmla="*/ 2136808 w 2136808"/>
              <a:gd name="connsiteY2" fmla="*/ 250271 h 250271"/>
              <a:gd name="connsiteX0" fmla="*/ -1 w 1859489"/>
              <a:gd name="connsiteY0" fmla="*/ 44691 h 388310"/>
              <a:gd name="connsiteX1" fmla="*/ 829586 w 1859489"/>
              <a:gd name="connsiteY1" fmla="*/ 138054 h 388310"/>
              <a:gd name="connsiteX2" fmla="*/ 1859489 w 1859489"/>
              <a:gd name="connsiteY2" fmla="*/ 388310 h 388310"/>
              <a:gd name="connsiteX0" fmla="*/ 1 w 1859491"/>
              <a:gd name="connsiteY0" fmla="*/ 45554 h 389173"/>
              <a:gd name="connsiteX1" fmla="*/ 1170416 w 1859491"/>
              <a:gd name="connsiteY1" fmla="*/ 134045 h 389173"/>
              <a:gd name="connsiteX2" fmla="*/ 1859491 w 1859491"/>
              <a:gd name="connsiteY2" fmla="*/ 389173 h 389173"/>
            </a:gdLst>
            <a:ahLst/>
            <a:cxnLst>
              <a:cxn ang="0">
                <a:pos x="connsiteX0" y="connsiteY0"/>
              </a:cxn>
              <a:cxn ang="0">
                <a:pos x="connsiteX1" y="connsiteY1"/>
              </a:cxn>
              <a:cxn ang="0">
                <a:pos x="connsiteX2" y="connsiteY2"/>
              </a:cxn>
            </a:cxnLst>
            <a:rect l="l" t="t" r="r" b="b"/>
            <a:pathLst>
              <a:path w="1859491" h="389173">
                <a:moveTo>
                  <a:pt x="1" y="45554"/>
                </a:moveTo>
                <a:cubicBezTo>
                  <a:pt x="375386" y="-75564"/>
                  <a:pt x="860501" y="76775"/>
                  <a:pt x="1170416" y="134045"/>
                </a:cubicBezTo>
                <a:cubicBezTo>
                  <a:pt x="1480331" y="191315"/>
                  <a:pt x="1522607" y="264847"/>
                  <a:pt x="1859491" y="389173"/>
                </a:cubicBezTo>
              </a:path>
            </a:pathLst>
          </a:custGeom>
          <a:noFill/>
          <a:ln w="38100">
            <a:solidFill>
              <a:srgbClr val="FDEB03"/>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igura a mano libera 27"/>
          <p:cNvSpPr/>
          <p:nvPr/>
        </p:nvSpPr>
        <p:spPr>
          <a:xfrm>
            <a:off x="2156007" y="4167740"/>
            <a:ext cx="369020" cy="972151"/>
          </a:xfrm>
          <a:custGeom>
            <a:avLst/>
            <a:gdLst>
              <a:gd name="connsiteX0" fmla="*/ 248121 w 248121"/>
              <a:gd name="connsiteY0" fmla="*/ 0 h 1058779"/>
              <a:gd name="connsiteX1" fmla="*/ 7489 w 248121"/>
              <a:gd name="connsiteY1" fmla="*/ 385011 h 1058779"/>
              <a:gd name="connsiteX2" fmla="*/ 84491 w 248121"/>
              <a:gd name="connsiteY2" fmla="*/ 1058779 h 1058779"/>
              <a:gd name="connsiteX0" fmla="*/ 191807 w 191807"/>
              <a:gd name="connsiteY0" fmla="*/ 0 h 1058779"/>
              <a:gd name="connsiteX1" fmla="*/ 34443 w 191807"/>
              <a:gd name="connsiteY1" fmla="*/ 488587 h 1058779"/>
              <a:gd name="connsiteX2" fmla="*/ 28177 w 191807"/>
              <a:gd name="connsiteY2" fmla="*/ 1058779 h 1058779"/>
            </a:gdLst>
            <a:ahLst/>
            <a:cxnLst>
              <a:cxn ang="0">
                <a:pos x="connsiteX0" y="connsiteY0"/>
              </a:cxn>
              <a:cxn ang="0">
                <a:pos x="connsiteX1" y="connsiteY1"/>
              </a:cxn>
              <a:cxn ang="0">
                <a:pos x="connsiteX2" y="connsiteY2"/>
              </a:cxn>
            </a:cxnLst>
            <a:rect l="l" t="t" r="r" b="b"/>
            <a:pathLst>
              <a:path w="191807" h="1058779">
                <a:moveTo>
                  <a:pt x="191807" y="0"/>
                </a:moveTo>
                <a:cubicBezTo>
                  <a:pt x="85127" y="104274"/>
                  <a:pt x="61715" y="312124"/>
                  <a:pt x="34443" y="488587"/>
                </a:cubicBezTo>
                <a:cubicBezTo>
                  <a:pt x="7171" y="665050"/>
                  <a:pt x="-23960" y="810126"/>
                  <a:pt x="28177" y="1058779"/>
                </a:cubicBezTo>
              </a:path>
            </a:pathLst>
          </a:custGeom>
          <a:noFill/>
          <a:ln w="38100">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igura a mano libera 28"/>
          <p:cNvSpPr/>
          <p:nvPr/>
        </p:nvSpPr>
        <p:spPr>
          <a:xfrm rot="2819226">
            <a:off x="3811303" y="4353783"/>
            <a:ext cx="493046" cy="690411"/>
          </a:xfrm>
          <a:custGeom>
            <a:avLst/>
            <a:gdLst>
              <a:gd name="connsiteX0" fmla="*/ 0 w 702644"/>
              <a:gd name="connsiteY0" fmla="*/ 0 h 866274"/>
              <a:gd name="connsiteX1" fmla="*/ 163630 w 702644"/>
              <a:gd name="connsiteY1" fmla="*/ 433137 h 866274"/>
              <a:gd name="connsiteX2" fmla="*/ 702644 w 702644"/>
              <a:gd name="connsiteY2" fmla="*/ 866274 h 866274"/>
            </a:gdLst>
            <a:ahLst/>
            <a:cxnLst>
              <a:cxn ang="0">
                <a:pos x="connsiteX0" y="connsiteY0"/>
              </a:cxn>
              <a:cxn ang="0">
                <a:pos x="connsiteX1" y="connsiteY1"/>
              </a:cxn>
              <a:cxn ang="0">
                <a:pos x="connsiteX2" y="connsiteY2"/>
              </a:cxn>
            </a:cxnLst>
            <a:rect l="l" t="t" r="r" b="b"/>
            <a:pathLst>
              <a:path w="702644" h="866274">
                <a:moveTo>
                  <a:pt x="0" y="0"/>
                </a:moveTo>
                <a:cubicBezTo>
                  <a:pt x="23261" y="144379"/>
                  <a:pt x="46523" y="288758"/>
                  <a:pt x="163630" y="433137"/>
                </a:cubicBezTo>
                <a:cubicBezTo>
                  <a:pt x="280737" y="577516"/>
                  <a:pt x="491690" y="721895"/>
                  <a:pt x="702644" y="866274"/>
                </a:cubicBezTo>
              </a:path>
            </a:pathLst>
          </a:custGeom>
          <a:noFill/>
          <a:ln w="38100">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asellaDiTesto 29"/>
          <p:cNvSpPr txBox="1"/>
          <p:nvPr/>
        </p:nvSpPr>
        <p:spPr>
          <a:xfrm>
            <a:off x="6230755" y="3696102"/>
            <a:ext cx="915635" cy="307777"/>
          </a:xfrm>
          <a:prstGeom prst="rect">
            <a:avLst/>
          </a:prstGeom>
          <a:noFill/>
        </p:spPr>
        <p:txBody>
          <a:bodyPr wrap="none" rtlCol="0">
            <a:spAutoFit/>
          </a:bodyPr>
          <a:lstStyle/>
          <a:p>
            <a:r>
              <a:rPr lang="it-IT" sz="1400" dirty="0"/>
              <a:t>price:14,4</a:t>
            </a:r>
            <a:endParaRPr lang="en-US" sz="1400" dirty="0"/>
          </a:p>
        </p:txBody>
      </p:sp>
      <p:sp>
        <p:nvSpPr>
          <p:cNvPr id="31" name="CasellaDiTesto 30"/>
          <p:cNvSpPr txBox="1"/>
          <p:nvPr/>
        </p:nvSpPr>
        <p:spPr>
          <a:xfrm>
            <a:off x="5768742" y="4061863"/>
            <a:ext cx="915635" cy="307777"/>
          </a:xfrm>
          <a:prstGeom prst="rect">
            <a:avLst/>
          </a:prstGeom>
          <a:noFill/>
        </p:spPr>
        <p:txBody>
          <a:bodyPr wrap="none" rtlCol="0">
            <a:spAutoFit/>
          </a:bodyPr>
          <a:lstStyle/>
          <a:p>
            <a:r>
              <a:rPr lang="it-IT" sz="1400" dirty="0"/>
              <a:t>price:12,4</a:t>
            </a:r>
            <a:endParaRPr lang="en-US" sz="1400" dirty="0"/>
          </a:p>
        </p:txBody>
      </p:sp>
      <p:sp>
        <p:nvSpPr>
          <p:cNvPr id="4" name="Rettangolo 3"/>
          <p:cNvSpPr/>
          <p:nvPr/>
        </p:nvSpPr>
        <p:spPr>
          <a:xfrm>
            <a:off x="7193281" y="3465096"/>
            <a:ext cx="827773" cy="59676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ttangolo 31"/>
          <p:cNvSpPr/>
          <p:nvPr/>
        </p:nvSpPr>
        <p:spPr>
          <a:xfrm>
            <a:off x="9105500" y="3580599"/>
            <a:ext cx="734728" cy="439554"/>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ttangolo 32"/>
          <p:cNvSpPr/>
          <p:nvPr/>
        </p:nvSpPr>
        <p:spPr>
          <a:xfrm>
            <a:off x="9546658" y="5321168"/>
            <a:ext cx="880710" cy="492491"/>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ttangolo 33"/>
          <p:cNvSpPr/>
          <p:nvPr/>
        </p:nvSpPr>
        <p:spPr>
          <a:xfrm>
            <a:off x="8627444" y="4530291"/>
            <a:ext cx="866274" cy="6096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ttangolo 34"/>
          <p:cNvSpPr/>
          <p:nvPr/>
        </p:nvSpPr>
        <p:spPr>
          <a:xfrm>
            <a:off x="7215741" y="5358064"/>
            <a:ext cx="805313" cy="830980"/>
          </a:xfrm>
          <a:prstGeom prst="rect">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igura a mano libera 35"/>
          <p:cNvSpPr/>
          <p:nvPr/>
        </p:nvSpPr>
        <p:spPr>
          <a:xfrm>
            <a:off x="1774258" y="2472088"/>
            <a:ext cx="874294" cy="2946935"/>
          </a:xfrm>
          <a:custGeom>
            <a:avLst/>
            <a:gdLst>
              <a:gd name="connsiteX0" fmla="*/ 248121 w 248121"/>
              <a:gd name="connsiteY0" fmla="*/ 0 h 1058779"/>
              <a:gd name="connsiteX1" fmla="*/ 7489 w 248121"/>
              <a:gd name="connsiteY1" fmla="*/ 385011 h 1058779"/>
              <a:gd name="connsiteX2" fmla="*/ 84491 w 248121"/>
              <a:gd name="connsiteY2" fmla="*/ 1058779 h 1058779"/>
              <a:gd name="connsiteX0" fmla="*/ 191807 w 191807"/>
              <a:gd name="connsiteY0" fmla="*/ 0 h 1058779"/>
              <a:gd name="connsiteX1" fmla="*/ 34443 w 191807"/>
              <a:gd name="connsiteY1" fmla="*/ 488587 h 1058779"/>
              <a:gd name="connsiteX2" fmla="*/ 28177 w 191807"/>
              <a:gd name="connsiteY2" fmla="*/ 1058779 h 1058779"/>
            </a:gdLst>
            <a:ahLst/>
            <a:cxnLst>
              <a:cxn ang="0">
                <a:pos x="connsiteX0" y="connsiteY0"/>
              </a:cxn>
              <a:cxn ang="0">
                <a:pos x="connsiteX1" y="connsiteY1"/>
              </a:cxn>
              <a:cxn ang="0">
                <a:pos x="connsiteX2" y="connsiteY2"/>
              </a:cxn>
            </a:cxnLst>
            <a:rect l="l" t="t" r="r" b="b"/>
            <a:pathLst>
              <a:path w="191807" h="1058779">
                <a:moveTo>
                  <a:pt x="191807" y="0"/>
                </a:moveTo>
                <a:cubicBezTo>
                  <a:pt x="85127" y="104274"/>
                  <a:pt x="61715" y="312124"/>
                  <a:pt x="34443" y="488587"/>
                </a:cubicBezTo>
                <a:cubicBezTo>
                  <a:pt x="7171" y="665050"/>
                  <a:pt x="-23960" y="810126"/>
                  <a:pt x="28177" y="1058779"/>
                </a:cubicBezTo>
              </a:path>
            </a:pathLst>
          </a:custGeom>
          <a:noFill/>
          <a:ln w="38100">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igura a mano libera 36"/>
          <p:cNvSpPr/>
          <p:nvPr/>
        </p:nvSpPr>
        <p:spPr>
          <a:xfrm rot="3899027">
            <a:off x="2352067" y="3586379"/>
            <a:ext cx="2367227" cy="594831"/>
          </a:xfrm>
          <a:custGeom>
            <a:avLst/>
            <a:gdLst>
              <a:gd name="connsiteX0" fmla="*/ 0 w 2136808"/>
              <a:gd name="connsiteY0" fmla="*/ 240646 h 250271"/>
              <a:gd name="connsiteX1" fmla="*/ 1106905 w 2136808"/>
              <a:gd name="connsiteY1" fmla="*/ 15 h 250271"/>
              <a:gd name="connsiteX2" fmla="*/ 2136808 w 2136808"/>
              <a:gd name="connsiteY2" fmla="*/ 250271 h 250271"/>
              <a:gd name="connsiteX0" fmla="*/ -1 w 1859489"/>
              <a:gd name="connsiteY0" fmla="*/ 44691 h 388310"/>
              <a:gd name="connsiteX1" fmla="*/ 829586 w 1859489"/>
              <a:gd name="connsiteY1" fmla="*/ 138054 h 388310"/>
              <a:gd name="connsiteX2" fmla="*/ 1859489 w 1859489"/>
              <a:gd name="connsiteY2" fmla="*/ 388310 h 388310"/>
              <a:gd name="connsiteX0" fmla="*/ 1 w 1859491"/>
              <a:gd name="connsiteY0" fmla="*/ 45554 h 389173"/>
              <a:gd name="connsiteX1" fmla="*/ 1170416 w 1859491"/>
              <a:gd name="connsiteY1" fmla="*/ 134045 h 389173"/>
              <a:gd name="connsiteX2" fmla="*/ 1859491 w 1859491"/>
              <a:gd name="connsiteY2" fmla="*/ 389173 h 389173"/>
            </a:gdLst>
            <a:ahLst/>
            <a:cxnLst>
              <a:cxn ang="0">
                <a:pos x="connsiteX0" y="connsiteY0"/>
              </a:cxn>
              <a:cxn ang="0">
                <a:pos x="connsiteX1" y="connsiteY1"/>
              </a:cxn>
              <a:cxn ang="0">
                <a:pos x="connsiteX2" y="connsiteY2"/>
              </a:cxn>
            </a:cxnLst>
            <a:rect l="l" t="t" r="r" b="b"/>
            <a:pathLst>
              <a:path w="1859491" h="389173">
                <a:moveTo>
                  <a:pt x="1" y="45554"/>
                </a:moveTo>
                <a:cubicBezTo>
                  <a:pt x="375386" y="-75564"/>
                  <a:pt x="860501" y="76775"/>
                  <a:pt x="1170416" y="134045"/>
                </a:cubicBezTo>
                <a:cubicBezTo>
                  <a:pt x="1480331" y="191315"/>
                  <a:pt x="1522607" y="264847"/>
                  <a:pt x="1859491" y="389173"/>
                </a:cubicBezTo>
              </a:path>
            </a:pathLst>
          </a:custGeom>
          <a:noFill/>
          <a:ln w="38100">
            <a:solidFill>
              <a:srgbClr val="92D050"/>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igura a mano libera 7"/>
          <p:cNvSpPr/>
          <p:nvPr/>
        </p:nvSpPr>
        <p:spPr>
          <a:xfrm>
            <a:off x="4527082" y="2752825"/>
            <a:ext cx="1277594" cy="2656573"/>
          </a:xfrm>
          <a:custGeom>
            <a:avLst/>
            <a:gdLst>
              <a:gd name="connsiteX0" fmla="*/ 1078030 w 1229468"/>
              <a:gd name="connsiteY0" fmla="*/ 0 h 2618072"/>
              <a:gd name="connsiteX1" fmla="*/ 1183908 w 1229468"/>
              <a:gd name="connsiteY1" fmla="*/ 1020278 h 2618072"/>
              <a:gd name="connsiteX2" fmla="*/ 423512 w 1229468"/>
              <a:gd name="connsiteY2" fmla="*/ 2252312 h 2618072"/>
              <a:gd name="connsiteX3" fmla="*/ 0 w 1229468"/>
              <a:gd name="connsiteY3" fmla="*/ 2618072 h 2618072"/>
            </a:gdLst>
            <a:ahLst/>
            <a:cxnLst>
              <a:cxn ang="0">
                <a:pos x="connsiteX0" y="connsiteY0"/>
              </a:cxn>
              <a:cxn ang="0">
                <a:pos x="connsiteX1" y="connsiteY1"/>
              </a:cxn>
              <a:cxn ang="0">
                <a:pos x="connsiteX2" y="connsiteY2"/>
              </a:cxn>
              <a:cxn ang="0">
                <a:pos x="connsiteX3" y="connsiteY3"/>
              </a:cxn>
            </a:cxnLst>
            <a:rect l="l" t="t" r="r" b="b"/>
            <a:pathLst>
              <a:path w="1229468" h="2618072">
                <a:moveTo>
                  <a:pt x="1078030" y="0"/>
                </a:moveTo>
                <a:cubicBezTo>
                  <a:pt x="1185512" y="322446"/>
                  <a:pt x="1292994" y="644893"/>
                  <a:pt x="1183908" y="1020278"/>
                </a:cubicBezTo>
                <a:cubicBezTo>
                  <a:pt x="1074822" y="1395663"/>
                  <a:pt x="620830" y="1986013"/>
                  <a:pt x="423512" y="2252312"/>
                </a:cubicBezTo>
                <a:cubicBezTo>
                  <a:pt x="226194" y="2518611"/>
                  <a:pt x="113097" y="2568341"/>
                  <a:pt x="0" y="2618072"/>
                </a:cubicBezTo>
              </a:path>
            </a:pathLst>
          </a:custGeom>
          <a:noFill/>
          <a:ln w="3810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igura a mano libera 8"/>
          <p:cNvSpPr/>
          <p:nvPr/>
        </p:nvSpPr>
        <p:spPr>
          <a:xfrm>
            <a:off x="3006554" y="2478507"/>
            <a:ext cx="2338676" cy="986589"/>
          </a:xfrm>
          <a:custGeom>
            <a:avLst/>
            <a:gdLst>
              <a:gd name="connsiteX0" fmla="*/ 2233061 w 2233061"/>
              <a:gd name="connsiteY0" fmla="*/ 0 h 952901"/>
              <a:gd name="connsiteX1" fmla="*/ 866274 w 2233061"/>
              <a:gd name="connsiteY1" fmla="*/ 240631 h 952901"/>
              <a:gd name="connsiteX2" fmla="*/ 0 w 2233061"/>
              <a:gd name="connsiteY2" fmla="*/ 952901 h 952901"/>
            </a:gdLst>
            <a:ahLst/>
            <a:cxnLst>
              <a:cxn ang="0">
                <a:pos x="connsiteX0" y="connsiteY0"/>
              </a:cxn>
              <a:cxn ang="0">
                <a:pos x="connsiteX1" y="connsiteY1"/>
              </a:cxn>
              <a:cxn ang="0">
                <a:pos x="connsiteX2" y="connsiteY2"/>
              </a:cxn>
            </a:cxnLst>
            <a:rect l="l" t="t" r="r" b="b"/>
            <a:pathLst>
              <a:path w="2233061" h="952901">
                <a:moveTo>
                  <a:pt x="2233061" y="0"/>
                </a:moveTo>
                <a:cubicBezTo>
                  <a:pt x="1735756" y="40907"/>
                  <a:pt x="1238451" y="81814"/>
                  <a:pt x="866274" y="240631"/>
                </a:cubicBezTo>
                <a:cubicBezTo>
                  <a:pt x="494097" y="399448"/>
                  <a:pt x="247048" y="676174"/>
                  <a:pt x="0" y="952901"/>
                </a:cubicBezTo>
              </a:path>
            </a:pathLst>
          </a:custGeom>
          <a:noFill/>
          <a:ln w="38100">
            <a:solidFill>
              <a:srgbClr val="FDEB0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igura a mano libera 10"/>
          <p:cNvSpPr/>
          <p:nvPr/>
        </p:nvSpPr>
        <p:spPr>
          <a:xfrm>
            <a:off x="2861913" y="2608446"/>
            <a:ext cx="2512193" cy="2560320"/>
          </a:xfrm>
          <a:custGeom>
            <a:avLst/>
            <a:gdLst>
              <a:gd name="connsiteX0" fmla="*/ 2512193 w 2512193"/>
              <a:gd name="connsiteY0" fmla="*/ 0 h 2560320"/>
              <a:gd name="connsiteX1" fmla="*/ 1155031 w 2512193"/>
              <a:gd name="connsiteY1" fmla="*/ 539015 h 2560320"/>
              <a:gd name="connsiteX2" fmla="*/ 0 w 2512193"/>
              <a:gd name="connsiteY2" fmla="*/ 2560320 h 2560320"/>
            </a:gdLst>
            <a:ahLst/>
            <a:cxnLst>
              <a:cxn ang="0">
                <a:pos x="connsiteX0" y="connsiteY0"/>
              </a:cxn>
              <a:cxn ang="0">
                <a:pos x="connsiteX1" y="connsiteY1"/>
              </a:cxn>
              <a:cxn ang="0">
                <a:pos x="connsiteX2" y="connsiteY2"/>
              </a:cxn>
            </a:cxnLst>
            <a:rect l="l" t="t" r="r" b="b"/>
            <a:pathLst>
              <a:path w="2512193" h="2560320">
                <a:moveTo>
                  <a:pt x="2512193" y="0"/>
                </a:moveTo>
                <a:cubicBezTo>
                  <a:pt x="2042961" y="56147"/>
                  <a:pt x="1573730" y="112295"/>
                  <a:pt x="1155031" y="539015"/>
                </a:cubicBezTo>
                <a:cubicBezTo>
                  <a:pt x="736332" y="965735"/>
                  <a:pt x="368166" y="1763027"/>
                  <a:pt x="0" y="2560320"/>
                </a:cubicBezTo>
              </a:path>
            </a:pathLst>
          </a:custGeom>
          <a:noFill/>
          <a:ln w="38100">
            <a:solidFill>
              <a:schemeClr val="tx1"/>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16037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p:cNvPicPr>
            <a:picLocks noChangeAspect="1"/>
          </p:cNvPicPr>
          <p:nvPr/>
        </p:nvPicPr>
        <p:blipFill>
          <a:blip r:embed="rId2"/>
          <a:stretch>
            <a:fillRect/>
          </a:stretch>
        </p:blipFill>
        <p:spPr>
          <a:xfrm>
            <a:off x="3981451" y="2215242"/>
            <a:ext cx="4086968" cy="3143250"/>
          </a:xfrm>
          <a:prstGeom prst="rect">
            <a:avLst/>
          </a:prstGeom>
        </p:spPr>
      </p:pic>
      <p:sp>
        <p:nvSpPr>
          <p:cNvPr id="2" name="Titolo 1"/>
          <p:cNvSpPr>
            <a:spLocks noGrp="1"/>
          </p:cNvSpPr>
          <p:nvPr>
            <p:ph type="title"/>
          </p:nvPr>
        </p:nvSpPr>
        <p:spPr/>
        <p:txBody>
          <a:bodyPr>
            <a:normAutofit/>
          </a:bodyPr>
          <a:lstStyle/>
          <a:p>
            <a:r>
              <a:rPr lang="en-US" noProof="0" dirty="0"/>
              <a:t>Data modeling: aggregate-oriented</a:t>
            </a:r>
          </a:p>
        </p:txBody>
      </p:sp>
      <p:sp>
        <p:nvSpPr>
          <p:cNvPr id="4" name="Figura a mano libera 3"/>
          <p:cNvSpPr/>
          <p:nvPr/>
        </p:nvSpPr>
        <p:spPr>
          <a:xfrm>
            <a:off x="3762233" y="2203815"/>
            <a:ext cx="4473776" cy="3154679"/>
          </a:xfrm>
          <a:custGeom>
            <a:avLst/>
            <a:gdLst>
              <a:gd name="connsiteX0" fmla="*/ 2297152 w 6266986"/>
              <a:gd name="connsiteY0" fmla="*/ 44605 h 4795024"/>
              <a:gd name="connsiteX1" fmla="*/ 2334322 w 6266986"/>
              <a:gd name="connsiteY1" fmla="*/ 1665249 h 4795024"/>
              <a:gd name="connsiteX2" fmla="*/ 0 w 6266986"/>
              <a:gd name="connsiteY2" fmla="*/ 1650380 h 4795024"/>
              <a:gd name="connsiteX3" fmla="*/ 29737 w 6266986"/>
              <a:gd name="connsiteY3" fmla="*/ 4795024 h 4795024"/>
              <a:gd name="connsiteX4" fmla="*/ 6266986 w 6266986"/>
              <a:gd name="connsiteY4" fmla="*/ 4780156 h 4795024"/>
              <a:gd name="connsiteX5" fmla="*/ 6110869 w 6266986"/>
              <a:gd name="connsiteY5" fmla="*/ 0 h 4795024"/>
              <a:gd name="connsiteX6" fmla="*/ 2297152 w 6266986"/>
              <a:gd name="connsiteY6" fmla="*/ 44605 h 4795024"/>
              <a:gd name="connsiteX0" fmla="*/ 2297152 w 6266986"/>
              <a:gd name="connsiteY0" fmla="*/ 0 h 4750419"/>
              <a:gd name="connsiteX1" fmla="*/ 2334322 w 6266986"/>
              <a:gd name="connsiteY1" fmla="*/ 1620644 h 4750419"/>
              <a:gd name="connsiteX2" fmla="*/ 0 w 6266986"/>
              <a:gd name="connsiteY2" fmla="*/ 1605775 h 4750419"/>
              <a:gd name="connsiteX3" fmla="*/ 29737 w 6266986"/>
              <a:gd name="connsiteY3" fmla="*/ 4750419 h 4750419"/>
              <a:gd name="connsiteX4" fmla="*/ 6266986 w 6266986"/>
              <a:gd name="connsiteY4" fmla="*/ 4735551 h 4750419"/>
              <a:gd name="connsiteX5" fmla="*/ 6118303 w 6266986"/>
              <a:gd name="connsiteY5" fmla="*/ 7434 h 4750419"/>
              <a:gd name="connsiteX6" fmla="*/ 2297152 w 6266986"/>
              <a:gd name="connsiteY6" fmla="*/ 0 h 4750419"/>
              <a:gd name="connsiteX0" fmla="*/ 2297152 w 6155474"/>
              <a:gd name="connsiteY0" fmla="*/ 0 h 4757854"/>
              <a:gd name="connsiteX1" fmla="*/ 2334322 w 6155474"/>
              <a:gd name="connsiteY1" fmla="*/ 1620644 h 4757854"/>
              <a:gd name="connsiteX2" fmla="*/ 0 w 6155474"/>
              <a:gd name="connsiteY2" fmla="*/ 1605775 h 4757854"/>
              <a:gd name="connsiteX3" fmla="*/ 29737 w 6155474"/>
              <a:gd name="connsiteY3" fmla="*/ 4750419 h 4757854"/>
              <a:gd name="connsiteX4" fmla="*/ 6155474 w 6155474"/>
              <a:gd name="connsiteY4" fmla="*/ 4757854 h 4757854"/>
              <a:gd name="connsiteX5" fmla="*/ 6118303 w 6155474"/>
              <a:gd name="connsiteY5" fmla="*/ 7434 h 4757854"/>
              <a:gd name="connsiteX6" fmla="*/ 2297152 w 6155474"/>
              <a:gd name="connsiteY6" fmla="*/ 0 h 4757854"/>
              <a:gd name="connsiteX0" fmla="*/ 2297152 w 6155474"/>
              <a:gd name="connsiteY0" fmla="*/ 0 h 4757854"/>
              <a:gd name="connsiteX1" fmla="*/ 2334322 w 6155474"/>
              <a:gd name="connsiteY1" fmla="*/ 1620644 h 4757854"/>
              <a:gd name="connsiteX2" fmla="*/ 0 w 6155474"/>
              <a:gd name="connsiteY2" fmla="*/ 1605775 h 4757854"/>
              <a:gd name="connsiteX3" fmla="*/ 29737 w 6155474"/>
              <a:gd name="connsiteY3" fmla="*/ 4750419 h 4757854"/>
              <a:gd name="connsiteX4" fmla="*/ 6155474 w 6155474"/>
              <a:gd name="connsiteY4" fmla="*/ 4757854 h 4757854"/>
              <a:gd name="connsiteX5" fmla="*/ 6140606 w 6155474"/>
              <a:gd name="connsiteY5" fmla="*/ 22302 h 4757854"/>
              <a:gd name="connsiteX6" fmla="*/ 2297152 w 6155474"/>
              <a:gd name="connsiteY6" fmla="*/ 0 h 475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55474" h="4757854">
                <a:moveTo>
                  <a:pt x="2297152" y="0"/>
                </a:moveTo>
                <a:lnTo>
                  <a:pt x="2334322" y="1620644"/>
                </a:lnTo>
                <a:lnTo>
                  <a:pt x="0" y="1605775"/>
                </a:lnTo>
                <a:lnTo>
                  <a:pt x="29737" y="4750419"/>
                </a:lnTo>
                <a:lnTo>
                  <a:pt x="6155474" y="4757854"/>
                </a:lnTo>
                <a:lnTo>
                  <a:pt x="6140606" y="22302"/>
                </a:lnTo>
                <a:lnTo>
                  <a:pt x="2297152" y="0"/>
                </a:lnTo>
                <a:close/>
              </a:path>
            </a:pathLst>
          </a:cu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
        <p:nvSpPr>
          <p:cNvPr id="6" name="Rettangolo 5"/>
          <p:cNvSpPr/>
          <p:nvPr/>
        </p:nvSpPr>
        <p:spPr>
          <a:xfrm>
            <a:off x="3943816" y="2203813"/>
            <a:ext cx="1066335" cy="3251920"/>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Tree>
    <p:extLst>
      <p:ext uri="{BB962C8B-B14F-4D97-AF65-F5344CB8AC3E}">
        <p14:creationId xmlns:p14="http://schemas.microsoft.com/office/powerpoint/2010/main" val="9208407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p:cNvPicPr>
            <a:picLocks noChangeAspect="1"/>
          </p:cNvPicPr>
          <p:nvPr/>
        </p:nvPicPr>
        <p:blipFill>
          <a:blip r:embed="rId2"/>
          <a:stretch>
            <a:fillRect/>
          </a:stretch>
        </p:blipFill>
        <p:spPr>
          <a:xfrm>
            <a:off x="3981451" y="2215242"/>
            <a:ext cx="4086968" cy="3143250"/>
          </a:xfrm>
          <a:prstGeom prst="rect">
            <a:avLst/>
          </a:prstGeom>
        </p:spPr>
      </p:pic>
      <p:sp>
        <p:nvSpPr>
          <p:cNvPr id="2" name="Titolo 1"/>
          <p:cNvSpPr>
            <a:spLocks noGrp="1"/>
          </p:cNvSpPr>
          <p:nvPr>
            <p:ph type="title"/>
          </p:nvPr>
        </p:nvSpPr>
        <p:spPr/>
        <p:txBody>
          <a:bodyPr>
            <a:normAutofit/>
          </a:bodyPr>
          <a:lstStyle/>
          <a:p>
            <a:r>
              <a:rPr lang="en-US" noProof="0" dirty="0"/>
              <a:t>Data modeling: aggregate-oriented</a:t>
            </a:r>
          </a:p>
        </p:txBody>
      </p:sp>
      <p:sp>
        <p:nvSpPr>
          <p:cNvPr id="6" name="Rettangolo 5"/>
          <p:cNvSpPr/>
          <p:nvPr/>
        </p:nvSpPr>
        <p:spPr>
          <a:xfrm>
            <a:off x="3943816" y="2203813"/>
            <a:ext cx="4292193" cy="3251920"/>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Tree>
    <p:extLst>
      <p:ext uri="{BB962C8B-B14F-4D97-AF65-F5344CB8AC3E}">
        <p14:creationId xmlns:p14="http://schemas.microsoft.com/office/powerpoint/2010/main" val="962372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About today</a:t>
            </a:r>
          </a:p>
        </p:txBody>
      </p:sp>
      <p:sp>
        <p:nvSpPr>
          <p:cNvPr id="3" name="Segnaposto contenuto 2"/>
          <p:cNvSpPr>
            <a:spLocks noGrp="1"/>
          </p:cNvSpPr>
          <p:nvPr>
            <p:ph idx="1"/>
          </p:nvPr>
        </p:nvSpPr>
        <p:spPr/>
        <p:txBody>
          <a:bodyPr/>
          <a:lstStyle/>
          <a:p>
            <a:r>
              <a:rPr lang="en-US" noProof="0" dirty="0"/>
              <a:t>A quick introduction on NoSQL databases</a:t>
            </a:r>
          </a:p>
          <a:p>
            <a:pPr lvl="1"/>
            <a:r>
              <a:rPr lang="en-US" noProof="0" dirty="0"/>
              <a:t>Origins</a:t>
            </a:r>
          </a:p>
          <a:p>
            <a:pPr lvl="1"/>
            <a:r>
              <a:rPr lang="en-US" noProof="0" dirty="0"/>
              <a:t>Characteristics</a:t>
            </a:r>
          </a:p>
          <a:p>
            <a:pPr lvl="1"/>
            <a:r>
              <a:rPr lang="en-US" noProof="0" dirty="0"/>
              <a:t>Data models</a:t>
            </a:r>
          </a:p>
          <a:p>
            <a:pPr lvl="1"/>
            <a:r>
              <a:rPr lang="en-US" noProof="0" dirty="0"/>
              <a:t>Issues</a:t>
            </a:r>
          </a:p>
          <a:p>
            <a:pPr lvl="1"/>
            <a:r>
              <a:rPr lang="en-US" noProof="0" dirty="0"/>
              <a:t>Usage</a:t>
            </a:r>
          </a:p>
          <a:p>
            <a:pPr lvl="1"/>
            <a:r>
              <a:rPr lang="en-US" noProof="0" dirty="0"/>
              <a:t>Demo</a:t>
            </a:r>
          </a:p>
        </p:txBody>
      </p:sp>
      <p:sp>
        <p:nvSpPr>
          <p:cNvPr id="4" name="Segnaposto piè di pagina 3"/>
          <p:cNvSpPr>
            <a:spLocks noGrp="1"/>
          </p:cNvSpPr>
          <p:nvPr>
            <p:ph type="ftr" sz="quarter" idx="11"/>
          </p:nvPr>
        </p:nvSpPr>
        <p:spPr/>
        <p:txBody>
          <a:bodyPr/>
          <a:lstStyle/>
          <a:p>
            <a:pPr algn="l"/>
            <a:r>
              <a:rPr lang="it-IT" dirty="0"/>
              <a:t>Matteo Francia – University of Bologna</a:t>
            </a:r>
          </a:p>
        </p:txBody>
      </p:sp>
      <p:sp>
        <p:nvSpPr>
          <p:cNvPr id="5" name="Segnaposto numero diapositiva 4"/>
          <p:cNvSpPr>
            <a:spLocks noGrp="1"/>
          </p:cNvSpPr>
          <p:nvPr>
            <p:ph type="sldNum" sz="quarter" idx="12"/>
          </p:nvPr>
        </p:nvSpPr>
        <p:spPr/>
        <p:txBody>
          <a:bodyPr/>
          <a:lstStyle/>
          <a:p>
            <a:fld id="{5DD6F1BA-2510-46FC-9346-AB1F3CA1593B}" type="slidenum">
              <a:rPr lang="it-IT" smtClean="0"/>
              <a:t>3</a:t>
            </a:fld>
            <a:endParaRPr lang="it-IT"/>
          </a:p>
        </p:txBody>
      </p:sp>
      <p:sp>
        <p:nvSpPr>
          <p:cNvPr id="6" name="Segnaposto contenuto 5"/>
          <p:cNvSpPr>
            <a:spLocks noGrp="1"/>
          </p:cNvSpPr>
          <p:nvPr>
            <p:ph idx="13"/>
          </p:nvPr>
        </p:nvSpPr>
        <p:spPr/>
        <p:txBody>
          <a:bodyPr/>
          <a:lstStyle/>
          <a:p>
            <a:endParaRPr lang="it-IT"/>
          </a:p>
        </p:txBody>
      </p:sp>
    </p:spTree>
    <p:extLst>
      <p:ext uri="{BB962C8B-B14F-4D97-AF65-F5344CB8AC3E}">
        <p14:creationId xmlns:p14="http://schemas.microsoft.com/office/powerpoint/2010/main" val="12403545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abella 12"/>
          <p:cNvGraphicFramePr>
            <a:graphicFrameLocks noGrp="1"/>
          </p:cNvGraphicFramePr>
          <p:nvPr>
            <p:extLst>
              <p:ext uri="{D42A27DB-BD31-4B8C-83A1-F6EECF244321}">
                <p14:modId xmlns:p14="http://schemas.microsoft.com/office/powerpoint/2010/main" val="1510556797"/>
              </p:ext>
            </p:extLst>
          </p:nvPr>
        </p:nvGraphicFramePr>
        <p:xfrm>
          <a:off x="655198" y="2033381"/>
          <a:ext cx="6797963" cy="4207495"/>
        </p:xfrm>
        <a:graphic>
          <a:graphicData uri="http://schemas.openxmlformats.org/drawingml/2006/table">
            <a:tbl>
              <a:tblPr firstRow="1" bandRow="1">
                <a:tableStyleId>{5C22544A-7EE6-4342-B048-85BDC9FD1C3A}</a:tableStyleId>
              </a:tblPr>
              <a:tblGrid>
                <a:gridCol w="1108364">
                  <a:extLst>
                    <a:ext uri="{9D8B030D-6E8A-4147-A177-3AD203B41FA5}">
                      <a16:colId xmlns:a16="http://schemas.microsoft.com/office/drawing/2014/main" val="3874661683"/>
                    </a:ext>
                  </a:extLst>
                </a:gridCol>
                <a:gridCol w="5689599">
                  <a:extLst>
                    <a:ext uri="{9D8B030D-6E8A-4147-A177-3AD203B41FA5}">
                      <a16:colId xmlns:a16="http://schemas.microsoft.com/office/drawing/2014/main" val="245531356"/>
                    </a:ext>
                  </a:extLst>
                </a:gridCol>
              </a:tblGrid>
              <a:tr h="339939">
                <a:tc>
                  <a:txBody>
                    <a:bodyPr/>
                    <a:lstStyle/>
                    <a:p>
                      <a:pPr algn="ctr"/>
                      <a:r>
                        <a:rPr lang="it-IT" b="0" dirty="0" err="1"/>
                        <a:t>key</a:t>
                      </a:r>
                      <a:endParaRPr lang="en-US" b="0" dirty="0"/>
                    </a:p>
                  </a:txBody>
                  <a:tcPr/>
                </a:tc>
                <a:tc>
                  <a:txBody>
                    <a:bodyPr/>
                    <a:lstStyle/>
                    <a:p>
                      <a:pPr algn="ctr"/>
                      <a:r>
                        <a:rPr lang="it-IT" b="0" dirty="0" err="1"/>
                        <a:t>value</a:t>
                      </a:r>
                      <a:endParaRPr lang="en-US" b="0" dirty="0"/>
                    </a:p>
                  </a:txBody>
                  <a:tcPr/>
                </a:tc>
                <a:extLst>
                  <a:ext uri="{0D108BD9-81ED-4DB2-BD59-A6C34878D82A}">
                    <a16:rowId xmlns:a16="http://schemas.microsoft.com/office/drawing/2014/main" val="1304542446"/>
                  </a:ext>
                </a:extLst>
              </a:tr>
              <a:tr h="290815">
                <a:tc>
                  <a:txBody>
                    <a:bodyPr/>
                    <a:lstStyle/>
                    <a:p>
                      <a:r>
                        <a:rPr lang="it-IT" sz="1300" dirty="0"/>
                        <a:t>cust-1:name</a:t>
                      </a:r>
                      <a:endParaRPr lang="en-US" sz="1300" dirty="0"/>
                    </a:p>
                  </a:txBody>
                  <a:tcPr/>
                </a:tc>
                <a:tc>
                  <a:txBody>
                    <a:bodyPr/>
                    <a:lstStyle/>
                    <a:p>
                      <a:r>
                        <a:rPr lang="it-IT" sz="1300" dirty="0"/>
                        <a:t>Martin</a:t>
                      </a:r>
                      <a:endParaRPr lang="en-US" sz="1300" dirty="0"/>
                    </a:p>
                  </a:txBody>
                  <a:tcPr/>
                </a:tc>
                <a:extLst>
                  <a:ext uri="{0D108BD9-81ED-4DB2-BD59-A6C34878D82A}">
                    <a16:rowId xmlns:a16="http://schemas.microsoft.com/office/drawing/2014/main" val="1828053074"/>
                  </a:ext>
                </a:extLst>
              </a:tr>
              <a:tr h="8215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300" dirty="0"/>
                        <a:t>cust-1:adrs</a:t>
                      </a:r>
                      <a:endParaRPr lang="en-US" sz="1300" dirty="0"/>
                    </a:p>
                  </a:txBody>
                  <a:tcPr/>
                </a:tc>
                <a:tc>
                  <a:txBody>
                    <a:bodyPr/>
                    <a:lstStyle/>
                    <a:p>
                      <a:r>
                        <a:rPr lang="it-IT" sz="1300" dirty="0"/>
                        <a:t>[ </a:t>
                      </a:r>
                    </a:p>
                    <a:p>
                      <a:r>
                        <a:rPr lang="it-IT" sz="1300" dirty="0"/>
                        <a:t>   {"</a:t>
                      </a:r>
                      <a:r>
                        <a:rPr lang="it-IT" sz="1300" dirty="0" err="1"/>
                        <a:t>street</a:t>
                      </a:r>
                      <a:r>
                        <a:rPr lang="it-IT" sz="1300" dirty="0"/>
                        <a:t>":"Adam", "</a:t>
                      </a:r>
                      <a:r>
                        <a:rPr lang="it-IT" sz="1300" dirty="0" err="1"/>
                        <a:t>city":"Chicago</a:t>
                      </a:r>
                      <a:r>
                        <a:rPr lang="it-IT" sz="1300" dirty="0"/>
                        <a:t>", "</a:t>
                      </a:r>
                      <a:r>
                        <a:rPr lang="it-IT" sz="1300" dirty="0" err="1"/>
                        <a:t>state":"Illinois</a:t>
                      </a:r>
                      <a:r>
                        <a:rPr lang="it-IT" sz="1300" dirty="0"/>
                        <a:t>", "code":60007}, </a:t>
                      </a:r>
                      <a:br>
                        <a:rPr lang="it-IT" sz="1300" dirty="0"/>
                      </a:br>
                      <a:r>
                        <a:rPr lang="it-IT" sz="1300" dirty="0"/>
                        <a:t>   {"street":"9th", "city":"</a:t>
                      </a:r>
                      <a:r>
                        <a:rPr lang="it-IT" sz="1300" dirty="0" err="1"/>
                        <a:t>NewYork</a:t>
                      </a:r>
                      <a:r>
                        <a:rPr lang="it-IT" sz="1300" dirty="0"/>
                        <a:t>", "state":"</a:t>
                      </a:r>
                      <a:r>
                        <a:rPr lang="it-IT" sz="1300" dirty="0" err="1"/>
                        <a:t>NewYork</a:t>
                      </a:r>
                      <a:r>
                        <a:rPr lang="it-IT" sz="1300" dirty="0"/>
                        <a:t>", "code":10001}</a:t>
                      </a:r>
                      <a:endParaRPr lang="it-IT" sz="1300" baseline="0" dirty="0"/>
                    </a:p>
                    <a:p>
                      <a:r>
                        <a:rPr lang="it-IT" sz="1300" dirty="0"/>
                        <a:t>]</a:t>
                      </a:r>
                    </a:p>
                  </a:txBody>
                  <a:tcPr/>
                </a:tc>
                <a:extLst>
                  <a:ext uri="{0D108BD9-81ED-4DB2-BD59-A6C34878D82A}">
                    <a16:rowId xmlns:a16="http://schemas.microsoft.com/office/drawing/2014/main" val="3916205801"/>
                  </a:ext>
                </a:extLst>
              </a:tr>
              <a:tr h="2478723">
                <a:tc>
                  <a:txBody>
                    <a:bodyPr/>
                    <a:lstStyle/>
                    <a:p>
                      <a:r>
                        <a:rPr lang="it-IT" sz="1300" dirty="0"/>
                        <a:t>cust-1:ord-99</a:t>
                      </a:r>
                      <a:endParaRPr lang="en-US" sz="1300" dirty="0"/>
                    </a:p>
                  </a:txBody>
                  <a:tcPr/>
                </a:tc>
                <a:tc>
                  <a:txBody>
                    <a:bodyPr/>
                    <a:lstStyle/>
                    <a:p>
                      <a:pPr marL="0" lvl="1" indent="0"/>
                      <a:r>
                        <a:rPr lang="it-IT" sz="1300" dirty="0"/>
                        <a:t>{ </a:t>
                      </a:r>
                    </a:p>
                    <a:p>
                      <a:pPr marL="0" lvl="1" indent="0"/>
                      <a:r>
                        <a:rPr lang="it-IT" sz="1300" dirty="0"/>
                        <a:t>   "</a:t>
                      </a:r>
                      <a:r>
                        <a:rPr lang="it-IT" sz="1300" dirty="0" err="1"/>
                        <a:t>orderpayments</a:t>
                      </a:r>
                      <a:r>
                        <a:rPr lang="it-IT" sz="1300" dirty="0"/>
                        <a:t>": [ </a:t>
                      </a:r>
                    </a:p>
                    <a:p>
                      <a:pPr marL="0" lvl="1" indent="0"/>
                      <a:r>
                        <a:rPr lang="it-IT" sz="1300" dirty="0"/>
                        <a:t>      {"card":477, "</a:t>
                      </a:r>
                      <a:r>
                        <a:rPr lang="it-IT" sz="1300" dirty="0" err="1"/>
                        <a:t>billadrs</a:t>
                      </a:r>
                      <a:r>
                        <a:rPr lang="it-IT" sz="1300" dirty="0"/>
                        <a:t>": </a:t>
                      </a:r>
                    </a:p>
                    <a:p>
                      <a:pPr marL="0" lvl="1" indent="0"/>
                      <a:r>
                        <a:rPr lang="it-IT" sz="1300" dirty="0"/>
                        <a:t>         {"</a:t>
                      </a:r>
                      <a:r>
                        <a:rPr lang="it-IT" sz="1300" dirty="0" err="1"/>
                        <a:t>street</a:t>
                      </a:r>
                      <a:r>
                        <a:rPr lang="it-IT" sz="1300" dirty="0"/>
                        <a:t>":"Adam", "</a:t>
                      </a:r>
                      <a:r>
                        <a:rPr lang="it-IT" sz="1300" dirty="0" err="1"/>
                        <a:t>city":"Chicago</a:t>
                      </a:r>
                      <a:r>
                        <a:rPr lang="it-IT" sz="1300" dirty="0"/>
                        <a:t>", "state":"</a:t>
                      </a:r>
                      <a:r>
                        <a:rPr lang="it-IT" sz="1300" dirty="0" err="1"/>
                        <a:t>illinois</a:t>
                      </a:r>
                      <a:r>
                        <a:rPr lang="it-IT" sz="1300" dirty="0"/>
                        <a:t>", "code":60007} }, </a:t>
                      </a:r>
                    </a:p>
                    <a:p>
                      <a:pPr marL="0" lvl="1" indent="0"/>
                      <a:r>
                        <a:rPr lang="it-IT" sz="1300" dirty="0"/>
                        <a:t>      {"card":457, "</a:t>
                      </a:r>
                      <a:r>
                        <a:rPr lang="it-IT" sz="1300" dirty="0" err="1"/>
                        <a:t>billadrs</a:t>
                      </a:r>
                      <a:r>
                        <a:rPr lang="it-IT" sz="1300" dirty="0"/>
                        <a:t>":</a:t>
                      </a:r>
                    </a:p>
                    <a:p>
                      <a:pPr marL="0" lvl="1" indent="0"/>
                      <a:r>
                        <a:rPr lang="it-IT" sz="1300" dirty="0"/>
                        <a:t>         {"street":"9th", "city":"</a:t>
                      </a:r>
                      <a:r>
                        <a:rPr lang="it-IT" sz="1300" dirty="0" err="1"/>
                        <a:t>NewYork</a:t>
                      </a:r>
                      <a:r>
                        <a:rPr lang="it-IT" sz="1300" dirty="0"/>
                        <a:t>", "state":"</a:t>
                      </a:r>
                      <a:r>
                        <a:rPr lang="it-IT" sz="1300" dirty="0" err="1"/>
                        <a:t>NewYork</a:t>
                      </a:r>
                      <a:r>
                        <a:rPr lang="it-IT" sz="1300" dirty="0"/>
                        <a:t>", "code":10001} </a:t>
                      </a:r>
                    </a:p>
                    <a:p>
                      <a:pPr marL="0" lvl="1" indent="0"/>
                      <a:r>
                        <a:rPr lang="it-IT" sz="1300" baseline="0" dirty="0"/>
                        <a:t>   </a:t>
                      </a:r>
                      <a:r>
                        <a:rPr lang="it-IT" sz="1300" dirty="0"/>
                        <a:t>],</a:t>
                      </a:r>
                    </a:p>
                    <a:p>
                      <a:pPr marL="0" lvl="1" indent="0"/>
                      <a:r>
                        <a:rPr lang="it-IT" sz="1300" dirty="0"/>
                        <a:t>  "</a:t>
                      </a:r>
                      <a:r>
                        <a:rPr lang="it-IT" sz="1300" dirty="0" err="1"/>
                        <a:t>products</a:t>
                      </a:r>
                      <a:r>
                        <a:rPr lang="it-IT" sz="1300" dirty="0"/>
                        <a:t>": [ </a:t>
                      </a:r>
                    </a:p>
                    <a:p>
                      <a:pPr marL="0" lvl="1" indent="0"/>
                      <a:r>
                        <a:rPr lang="it-IT" sz="1300" dirty="0"/>
                        <a:t>      {"id":1, "</a:t>
                      </a:r>
                      <a:r>
                        <a:rPr lang="it-IT" sz="1300" dirty="0" err="1"/>
                        <a:t>name</a:t>
                      </a:r>
                      <a:r>
                        <a:rPr lang="it-IT" sz="1300" dirty="0"/>
                        <a:t>":"Cola", "price":12.4}, </a:t>
                      </a:r>
                    </a:p>
                    <a:p>
                      <a:pPr marL="0" lvl="1" indent="0"/>
                      <a:r>
                        <a:rPr lang="it-IT" sz="1300" dirty="0"/>
                        <a:t>      {"id":2, "</a:t>
                      </a:r>
                      <a:r>
                        <a:rPr lang="it-IT" sz="1300" dirty="0" err="1"/>
                        <a:t>name</a:t>
                      </a:r>
                      <a:r>
                        <a:rPr lang="it-IT" sz="1300" dirty="0"/>
                        <a:t>":"Fanta", "price":14.4} </a:t>
                      </a:r>
                    </a:p>
                    <a:p>
                      <a:pPr marL="0" lvl="1" indent="0"/>
                      <a:r>
                        <a:rPr lang="it-IT" sz="1300" dirty="0"/>
                        <a:t>   ],</a:t>
                      </a:r>
                    </a:p>
                    <a:p>
                      <a:pPr marL="0" lvl="1" indent="0"/>
                      <a:r>
                        <a:rPr lang="it-IT" sz="1300" dirty="0"/>
                        <a:t>  "</a:t>
                      </a:r>
                      <a:r>
                        <a:rPr lang="it-IT" sz="1300" dirty="0" err="1"/>
                        <a:t>shipAdrs</a:t>
                      </a:r>
                      <a:r>
                        <a:rPr lang="it-IT" sz="1300" dirty="0"/>
                        <a:t>": {"street":"9th", "city":"</a:t>
                      </a:r>
                      <a:r>
                        <a:rPr lang="it-IT" sz="1300" dirty="0" err="1"/>
                        <a:t>NewYork</a:t>
                      </a:r>
                      <a:r>
                        <a:rPr lang="it-IT" sz="1300" dirty="0"/>
                        <a:t>", "state":"</a:t>
                      </a:r>
                      <a:r>
                        <a:rPr lang="it-IT" sz="1300" dirty="0" err="1"/>
                        <a:t>NewYork</a:t>
                      </a:r>
                      <a:r>
                        <a:rPr lang="it-IT" sz="1300" dirty="0"/>
                        <a:t>",</a:t>
                      </a:r>
                      <a:r>
                        <a:rPr lang="it-IT" sz="1300" baseline="0" dirty="0"/>
                        <a:t> </a:t>
                      </a:r>
                      <a:r>
                        <a:rPr lang="it-IT" sz="1300" dirty="0"/>
                        <a:t>code":10001}</a:t>
                      </a:r>
                    </a:p>
                    <a:p>
                      <a:pPr marL="0" lvl="1" indent="0"/>
                      <a:r>
                        <a:rPr lang="it-IT" sz="1300" dirty="0"/>
                        <a:t>}</a:t>
                      </a:r>
                    </a:p>
                  </a:txBody>
                  <a:tcPr/>
                </a:tc>
                <a:extLst>
                  <a:ext uri="{0D108BD9-81ED-4DB2-BD59-A6C34878D82A}">
                    <a16:rowId xmlns:a16="http://schemas.microsoft.com/office/drawing/2014/main" val="1186951671"/>
                  </a:ext>
                </a:extLst>
              </a:tr>
            </a:tbl>
          </a:graphicData>
        </a:graphic>
      </p:graphicFrame>
      <p:sp>
        <p:nvSpPr>
          <p:cNvPr id="2" name="Titolo 1"/>
          <p:cNvSpPr>
            <a:spLocks noGrp="1"/>
          </p:cNvSpPr>
          <p:nvPr>
            <p:ph type="title"/>
          </p:nvPr>
        </p:nvSpPr>
        <p:spPr/>
        <p:txBody>
          <a:bodyPr>
            <a:normAutofit/>
          </a:bodyPr>
          <a:lstStyle/>
          <a:p>
            <a:r>
              <a:rPr lang="en-US" noProof="0" dirty="0"/>
              <a:t>Data modeling: key-value</a:t>
            </a:r>
          </a:p>
        </p:txBody>
      </p:sp>
      <p:sp>
        <p:nvSpPr>
          <p:cNvPr id="3" name="Segnaposto contenuto 2"/>
          <p:cNvSpPr>
            <a:spLocks noGrp="1"/>
          </p:cNvSpPr>
          <p:nvPr>
            <p:ph idx="1"/>
          </p:nvPr>
        </p:nvSpPr>
        <p:spPr/>
        <p:txBody>
          <a:bodyPr>
            <a:normAutofit/>
          </a:bodyPr>
          <a:lstStyle/>
          <a:p>
            <a:endParaRPr lang="en-US" noProof="0" dirty="0"/>
          </a:p>
          <a:p>
            <a:endParaRPr lang="en-US" noProof="0" dirty="0"/>
          </a:p>
          <a:p>
            <a:pPr lvl="2"/>
            <a:endParaRPr lang="en-US" noProof="0" dirty="0"/>
          </a:p>
        </p:txBody>
      </p:sp>
      <p:sp>
        <p:nvSpPr>
          <p:cNvPr id="7" name="Segnaposto contenuto 2"/>
          <p:cNvSpPr txBox="1">
            <a:spLocks/>
          </p:cNvSpPr>
          <p:nvPr/>
        </p:nvSpPr>
        <p:spPr>
          <a:xfrm>
            <a:off x="5499482" y="2366680"/>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graphicFrame>
        <p:nvGraphicFramePr>
          <p:cNvPr id="10" name="Tabella 9"/>
          <p:cNvGraphicFramePr>
            <a:graphicFrameLocks noGrp="1"/>
          </p:cNvGraphicFramePr>
          <p:nvPr>
            <p:extLst>
              <p:ext uri="{D42A27DB-BD31-4B8C-83A1-F6EECF244321}">
                <p14:modId xmlns:p14="http://schemas.microsoft.com/office/powerpoint/2010/main" val="2880139607"/>
              </p:ext>
            </p:extLst>
          </p:nvPr>
        </p:nvGraphicFramePr>
        <p:xfrm>
          <a:off x="7536287" y="2033380"/>
          <a:ext cx="1662557" cy="975360"/>
        </p:xfrm>
        <a:graphic>
          <a:graphicData uri="http://schemas.openxmlformats.org/drawingml/2006/table">
            <a:tbl>
              <a:tblPr firstRow="1" bandRow="1">
                <a:tableStyleId>{5C22544A-7EE6-4342-B048-85BDC9FD1C3A}</a:tableStyleId>
              </a:tblPr>
              <a:tblGrid>
                <a:gridCol w="917893">
                  <a:extLst>
                    <a:ext uri="{9D8B030D-6E8A-4147-A177-3AD203B41FA5}">
                      <a16:colId xmlns:a16="http://schemas.microsoft.com/office/drawing/2014/main" val="3874661683"/>
                    </a:ext>
                  </a:extLst>
                </a:gridCol>
                <a:gridCol w="744664">
                  <a:extLst>
                    <a:ext uri="{9D8B030D-6E8A-4147-A177-3AD203B41FA5}">
                      <a16:colId xmlns:a16="http://schemas.microsoft.com/office/drawing/2014/main" val="245531356"/>
                    </a:ext>
                  </a:extLst>
                </a:gridCol>
              </a:tblGrid>
              <a:tr h="173649">
                <a:tc>
                  <a:txBody>
                    <a:bodyPr/>
                    <a:lstStyle/>
                    <a:p>
                      <a:pPr algn="ctr"/>
                      <a:r>
                        <a:rPr lang="it-IT" b="0" dirty="0" err="1"/>
                        <a:t>key</a:t>
                      </a:r>
                      <a:endParaRPr lang="en-US" b="0" dirty="0"/>
                    </a:p>
                  </a:txBody>
                  <a:tcPr/>
                </a:tc>
                <a:tc>
                  <a:txBody>
                    <a:bodyPr/>
                    <a:lstStyle/>
                    <a:p>
                      <a:pPr algn="ctr"/>
                      <a:r>
                        <a:rPr lang="it-IT" b="0" dirty="0" err="1"/>
                        <a:t>value</a:t>
                      </a:r>
                      <a:endParaRPr lang="en-US" b="0" dirty="0"/>
                    </a:p>
                  </a:txBody>
                  <a:tcPr/>
                </a:tc>
                <a:extLst>
                  <a:ext uri="{0D108BD9-81ED-4DB2-BD59-A6C34878D82A}">
                    <a16:rowId xmlns:a16="http://schemas.microsoft.com/office/drawing/2014/main" val="1304542446"/>
                  </a:ext>
                </a:extLst>
              </a:tr>
              <a:tr h="173649">
                <a:tc>
                  <a:txBody>
                    <a:bodyPr/>
                    <a:lstStyle/>
                    <a:p>
                      <a:r>
                        <a:rPr lang="it-IT" sz="1400" dirty="0"/>
                        <a:t>p-1:name</a:t>
                      </a:r>
                      <a:endParaRPr lang="en-US" sz="1400" dirty="0"/>
                    </a:p>
                  </a:txBody>
                  <a:tcPr/>
                </a:tc>
                <a:tc>
                  <a:txBody>
                    <a:bodyPr/>
                    <a:lstStyle/>
                    <a:p>
                      <a:r>
                        <a:rPr lang="it-IT" sz="1400" dirty="0"/>
                        <a:t>Cola</a:t>
                      </a:r>
                      <a:endParaRPr lang="en-US" sz="1400" dirty="0"/>
                    </a:p>
                  </a:txBody>
                  <a:tcPr/>
                </a:tc>
                <a:extLst>
                  <a:ext uri="{0D108BD9-81ED-4DB2-BD59-A6C34878D82A}">
                    <a16:rowId xmlns:a16="http://schemas.microsoft.com/office/drawing/2014/main" val="1828053074"/>
                  </a:ext>
                </a:extLst>
              </a:tr>
              <a:tr h="173649">
                <a:tc>
                  <a:txBody>
                    <a:bodyPr/>
                    <a:lstStyle/>
                    <a:p>
                      <a:r>
                        <a:rPr lang="it-IT" sz="1400" dirty="0"/>
                        <a:t>p-2:name</a:t>
                      </a:r>
                      <a:endParaRPr lang="en-US" sz="1400" dirty="0"/>
                    </a:p>
                  </a:txBody>
                  <a:tcPr/>
                </a:tc>
                <a:tc>
                  <a:txBody>
                    <a:bodyPr/>
                    <a:lstStyle/>
                    <a:p>
                      <a:r>
                        <a:rPr lang="it-IT" sz="1400" dirty="0"/>
                        <a:t>Fanta</a:t>
                      </a:r>
                      <a:endParaRPr lang="en-US" sz="1400" dirty="0"/>
                    </a:p>
                  </a:txBody>
                  <a:tcPr/>
                </a:tc>
                <a:extLst>
                  <a:ext uri="{0D108BD9-81ED-4DB2-BD59-A6C34878D82A}">
                    <a16:rowId xmlns:a16="http://schemas.microsoft.com/office/drawing/2014/main" val="3916205801"/>
                  </a:ext>
                </a:extLst>
              </a:tr>
            </a:tbl>
          </a:graphicData>
        </a:graphic>
      </p:graphicFrame>
      <p:sp>
        <p:nvSpPr>
          <p:cNvPr id="4" name="CasellaDiTesto 3"/>
          <p:cNvSpPr txBox="1"/>
          <p:nvPr/>
        </p:nvSpPr>
        <p:spPr>
          <a:xfrm>
            <a:off x="3025852" y="1692559"/>
            <a:ext cx="2210862" cy="369332"/>
          </a:xfrm>
          <a:prstGeom prst="rect">
            <a:avLst/>
          </a:prstGeom>
          <a:noFill/>
        </p:spPr>
        <p:txBody>
          <a:bodyPr wrap="none" rtlCol="0">
            <a:spAutoFit/>
          </a:bodyPr>
          <a:lstStyle/>
          <a:p>
            <a:r>
              <a:rPr lang="it-IT" i="1" dirty="0" err="1">
                <a:solidFill>
                  <a:schemeClr val="tx1">
                    <a:lumMod val="75000"/>
                    <a:lumOff val="25000"/>
                  </a:schemeClr>
                </a:solidFill>
                <a:latin typeface="Helvetica" panose="020B0604020202020204" pitchFamily="34" charset="0"/>
                <a:cs typeface="Helvetica" panose="020B0604020202020204" pitchFamily="34" charset="0"/>
              </a:rPr>
              <a:t>Customer</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1" name="CasellaDiTesto 10"/>
          <p:cNvSpPr txBox="1"/>
          <p:nvPr/>
        </p:nvSpPr>
        <p:spPr>
          <a:xfrm>
            <a:off x="7426056" y="1690688"/>
            <a:ext cx="2005677" cy="369332"/>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Product</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pic>
        <p:nvPicPr>
          <p:cNvPr id="12" name="Immagine 11"/>
          <p:cNvPicPr>
            <a:picLocks noChangeAspect="1"/>
          </p:cNvPicPr>
          <p:nvPr/>
        </p:nvPicPr>
        <p:blipFill>
          <a:blip r:embed="rId2"/>
          <a:stretch>
            <a:fillRect/>
          </a:stretch>
        </p:blipFill>
        <p:spPr>
          <a:xfrm>
            <a:off x="8052457" y="3561098"/>
            <a:ext cx="3484345" cy="2679778"/>
          </a:xfrm>
          <a:prstGeom prst="rect">
            <a:avLst/>
          </a:prstGeom>
          <a:ln>
            <a:noFill/>
          </a:ln>
        </p:spPr>
      </p:pic>
      <p:sp>
        <p:nvSpPr>
          <p:cNvPr id="14" name="Rettangolo 13"/>
          <p:cNvSpPr/>
          <p:nvPr/>
        </p:nvSpPr>
        <p:spPr>
          <a:xfrm>
            <a:off x="7945494" y="3404911"/>
            <a:ext cx="979677" cy="71228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ttangolo 14"/>
          <p:cNvSpPr/>
          <p:nvPr/>
        </p:nvSpPr>
        <p:spPr>
          <a:xfrm>
            <a:off x="10341665" y="5310492"/>
            <a:ext cx="998670" cy="6096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ttangolo 15"/>
          <p:cNvSpPr/>
          <p:nvPr/>
        </p:nvSpPr>
        <p:spPr>
          <a:xfrm>
            <a:off x="7997346" y="3478512"/>
            <a:ext cx="979677" cy="2833387"/>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igura a mano libera 5"/>
          <p:cNvSpPr/>
          <p:nvPr/>
        </p:nvSpPr>
        <p:spPr>
          <a:xfrm>
            <a:off x="8045450" y="3530600"/>
            <a:ext cx="3429000" cy="2698750"/>
          </a:xfrm>
          <a:custGeom>
            <a:avLst/>
            <a:gdLst>
              <a:gd name="connsiteX0" fmla="*/ 6350 w 3429000"/>
              <a:gd name="connsiteY0" fmla="*/ 0 h 2698750"/>
              <a:gd name="connsiteX1" fmla="*/ 3429000 w 3429000"/>
              <a:gd name="connsiteY1" fmla="*/ 0 h 2698750"/>
              <a:gd name="connsiteX2" fmla="*/ 3403600 w 3429000"/>
              <a:gd name="connsiteY2" fmla="*/ 2698750 h 2698750"/>
              <a:gd name="connsiteX3" fmla="*/ 12700 w 3429000"/>
              <a:gd name="connsiteY3" fmla="*/ 2698750 h 2698750"/>
              <a:gd name="connsiteX4" fmla="*/ 12700 w 3429000"/>
              <a:gd name="connsiteY4" fmla="*/ 1752600 h 2698750"/>
              <a:gd name="connsiteX5" fmla="*/ 1263650 w 3429000"/>
              <a:gd name="connsiteY5" fmla="*/ 1746250 h 2698750"/>
              <a:gd name="connsiteX6" fmla="*/ 1250950 w 3429000"/>
              <a:gd name="connsiteY6" fmla="*/ 869950 h 2698750"/>
              <a:gd name="connsiteX7" fmla="*/ 0 w 3429000"/>
              <a:gd name="connsiteY7" fmla="*/ 876300 h 2698750"/>
              <a:gd name="connsiteX8" fmla="*/ 6350 w 3429000"/>
              <a:gd name="connsiteY8" fmla="*/ 69850 h 2698750"/>
              <a:gd name="connsiteX9" fmla="*/ 6350 w 3429000"/>
              <a:gd name="connsiteY9" fmla="*/ 0 h 269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29000" h="2698750">
                <a:moveTo>
                  <a:pt x="6350" y="0"/>
                </a:moveTo>
                <a:lnTo>
                  <a:pt x="3429000" y="0"/>
                </a:lnTo>
                <a:lnTo>
                  <a:pt x="3403600" y="2698750"/>
                </a:lnTo>
                <a:lnTo>
                  <a:pt x="12700" y="2698750"/>
                </a:lnTo>
                <a:lnTo>
                  <a:pt x="12700" y="1752600"/>
                </a:lnTo>
                <a:lnTo>
                  <a:pt x="1263650" y="1746250"/>
                </a:lnTo>
                <a:lnTo>
                  <a:pt x="1250950" y="869950"/>
                </a:lnTo>
                <a:lnTo>
                  <a:pt x="0" y="876300"/>
                </a:lnTo>
                <a:cubicBezTo>
                  <a:pt x="2117" y="607483"/>
                  <a:pt x="4233" y="338667"/>
                  <a:pt x="6350" y="69850"/>
                </a:cubicBezTo>
                <a:lnTo>
                  <a:pt x="6350" y="0"/>
                </a:lnTo>
                <a:close/>
              </a:path>
            </a:pathLst>
          </a:cu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8" name="Connettore diritto 17"/>
          <p:cNvCxnSpPr/>
          <p:nvPr/>
        </p:nvCxnSpPr>
        <p:spPr>
          <a:xfrm>
            <a:off x="609600" y="3580148"/>
            <a:ext cx="0" cy="2668252"/>
          </a:xfrm>
          <a:prstGeom prst="lin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19" name="Connettore diritto 18"/>
          <p:cNvCxnSpPr/>
          <p:nvPr/>
        </p:nvCxnSpPr>
        <p:spPr>
          <a:xfrm>
            <a:off x="609600" y="2747698"/>
            <a:ext cx="0" cy="762564"/>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cxnSp>
        <p:nvCxnSpPr>
          <p:cNvPr id="21" name="Connettore diritto 20"/>
          <p:cNvCxnSpPr/>
          <p:nvPr/>
        </p:nvCxnSpPr>
        <p:spPr>
          <a:xfrm>
            <a:off x="609600" y="2390938"/>
            <a:ext cx="0" cy="280560"/>
          </a:xfrm>
          <a:prstGeom prst="lin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cxnSp>
      <p:cxnSp>
        <p:nvCxnSpPr>
          <p:cNvPr id="23" name="Connettore diritto 22"/>
          <p:cNvCxnSpPr/>
          <p:nvPr/>
        </p:nvCxnSpPr>
        <p:spPr>
          <a:xfrm>
            <a:off x="9245572" y="2409988"/>
            <a:ext cx="28" cy="598752"/>
          </a:xfrm>
          <a:prstGeom prst="lin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31470171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Data modeling: document-based</a:t>
            </a:r>
          </a:p>
        </p:txBody>
      </p:sp>
      <p:sp>
        <p:nvSpPr>
          <p:cNvPr id="3" name="Segnaposto contenuto 2"/>
          <p:cNvSpPr>
            <a:spLocks noGrp="1"/>
          </p:cNvSpPr>
          <p:nvPr>
            <p:ph idx="1"/>
          </p:nvPr>
        </p:nvSpPr>
        <p:spPr>
          <a:xfrm>
            <a:off x="2622056" y="1846220"/>
            <a:ext cx="7543801" cy="4023360"/>
          </a:xfrm>
        </p:spPr>
        <p:txBody>
          <a:bodyPr>
            <a:normAutofit/>
          </a:bodyPr>
          <a:lstStyle/>
          <a:p>
            <a:endParaRPr lang="en-US" noProof="0" dirty="0"/>
          </a:p>
          <a:p>
            <a:endParaRPr lang="en-US" noProof="0" dirty="0"/>
          </a:p>
          <a:p>
            <a:pPr lvl="2"/>
            <a:endParaRPr lang="en-US" noProof="0" dirty="0"/>
          </a:p>
        </p:txBody>
      </p:sp>
      <p:sp>
        <p:nvSpPr>
          <p:cNvPr id="7" name="Segnaposto contenuto 2"/>
          <p:cNvSpPr txBox="1">
            <a:spLocks/>
          </p:cNvSpPr>
          <p:nvPr/>
        </p:nvSpPr>
        <p:spPr>
          <a:xfrm>
            <a:off x="5499482" y="2366680"/>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sp>
        <p:nvSpPr>
          <p:cNvPr id="12" name="CasellaDiTesto 11"/>
          <p:cNvSpPr txBox="1"/>
          <p:nvPr/>
        </p:nvSpPr>
        <p:spPr>
          <a:xfrm>
            <a:off x="562956" y="2038113"/>
            <a:ext cx="6245556" cy="3600986"/>
          </a:xfrm>
          <a:prstGeom prst="rect">
            <a:avLst/>
          </a:prstGeom>
          <a:solidFill>
            <a:schemeClr val="accent4">
              <a:lumMod val="40000"/>
              <a:lumOff val="60000"/>
            </a:schemeClr>
          </a:solidFill>
        </p:spPr>
        <p:style>
          <a:lnRef idx="1">
            <a:schemeClr val="accent4"/>
          </a:lnRef>
          <a:fillRef idx="2">
            <a:schemeClr val="accent4"/>
          </a:fillRef>
          <a:effectRef idx="1">
            <a:schemeClr val="accent4"/>
          </a:effectRef>
          <a:fontRef idx="minor">
            <a:schemeClr val="dk1"/>
          </a:fontRef>
        </p:style>
        <p:txBody>
          <a:bodyPr wrap="none" rtlCol="0">
            <a:spAutoFit/>
          </a:bodyPr>
          <a:lstStyle/>
          <a:p>
            <a:r>
              <a:rPr lang="it-IT" sz="1200" dirty="0"/>
              <a:t>{    </a:t>
            </a:r>
          </a:p>
          <a:p>
            <a:r>
              <a:rPr lang="it-IT" sz="1200" dirty="0"/>
              <a:t>   "_id": 1,</a:t>
            </a:r>
          </a:p>
          <a:p>
            <a:r>
              <a:rPr lang="it-IT" sz="1200" dirty="0"/>
              <a:t>   "</a:t>
            </a:r>
            <a:r>
              <a:rPr lang="it-IT" sz="1200" dirty="0" err="1"/>
              <a:t>name</a:t>
            </a:r>
            <a:r>
              <a:rPr lang="it-IT" sz="1200" dirty="0"/>
              <a:t>": "Martin",</a:t>
            </a:r>
          </a:p>
          <a:p>
            <a:r>
              <a:rPr lang="it-IT" sz="1200" dirty="0"/>
              <a:t>   "</a:t>
            </a:r>
            <a:r>
              <a:rPr lang="it-IT" sz="1200" dirty="0" err="1"/>
              <a:t>adrs</a:t>
            </a:r>
            <a:r>
              <a:rPr lang="it-IT" sz="1200" dirty="0"/>
              <a:t>": [ </a:t>
            </a:r>
          </a:p>
          <a:p>
            <a:r>
              <a:rPr lang="it-IT" sz="1200" dirty="0"/>
              <a:t>      {"</a:t>
            </a:r>
            <a:r>
              <a:rPr lang="it-IT" sz="1200" dirty="0" err="1"/>
              <a:t>street</a:t>
            </a:r>
            <a:r>
              <a:rPr lang="it-IT" sz="1200" dirty="0"/>
              <a:t>":"Adam", "</a:t>
            </a:r>
            <a:r>
              <a:rPr lang="it-IT" sz="1200" dirty="0" err="1"/>
              <a:t>city":"Chicago</a:t>
            </a:r>
            <a:r>
              <a:rPr lang="it-IT" sz="1200" dirty="0"/>
              <a:t>", "state":"</a:t>
            </a:r>
            <a:r>
              <a:rPr lang="it-IT" sz="1200" dirty="0" err="1"/>
              <a:t>illinois</a:t>
            </a:r>
            <a:r>
              <a:rPr lang="it-IT" sz="1200" dirty="0"/>
              <a:t>", "code":60007}, </a:t>
            </a:r>
            <a:br>
              <a:rPr lang="it-IT" sz="1200" dirty="0"/>
            </a:br>
            <a:r>
              <a:rPr lang="it-IT" sz="1200" dirty="0"/>
              <a:t>      {"street":"9th", "city":"</a:t>
            </a:r>
            <a:r>
              <a:rPr lang="it-IT" sz="1200" dirty="0" err="1"/>
              <a:t>NewYork</a:t>
            </a:r>
            <a:r>
              <a:rPr lang="it-IT" sz="1200" dirty="0"/>
              <a:t>", "state":"</a:t>
            </a:r>
            <a:r>
              <a:rPr lang="it-IT" sz="1200" dirty="0" err="1"/>
              <a:t>NewYork</a:t>
            </a:r>
            <a:r>
              <a:rPr lang="it-IT" sz="1200" dirty="0"/>
              <a:t>", "code":10001}</a:t>
            </a:r>
          </a:p>
          <a:p>
            <a:r>
              <a:rPr lang="it-IT" sz="1200" dirty="0"/>
              <a:t>   ],</a:t>
            </a:r>
          </a:p>
          <a:p>
            <a:r>
              <a:rPr lang="it-IT" sz="1200" dirty="0"/>
              <a:t>   "</a:t>
            </a:r>
            <a:r>
              <a:rPr lang="it-IT" sz="1200" dirty="0" err="1"/>
              <a:t>orders</a:t>
            </a:r>
            <a:r>
              <a:rPr lang="it-IT" sz="1200" dirty="0"/>
              <a:t>": [ {</a:t>
            </a:r>
          </a:p>
          <a:p>
            <a:r>
              <a:rPr lang="it-IT" sz="1200" dirty="0"/>
              <a:t>      "</a:t>
            </a:r>
            <a:r>
              <a:rPr lang="it-IT" sz="1200" dirty="0" err="1"/>
              <a:t>orderpayments</a:t>
            </a:r>
            <a:r>
              <a:rPr lang="it-IT" sz="1200" dirty="0"/>
              <a:t>":[ </a:t>
            </a:r>
          </a:p>
          <a:p>
            <a:r>
              <a:rPr lang="it-IT" sz="1200" dirty="0"/>
              <a:t>         {"card":477, "</a:t>
            </a:r>
            <a:r>
              <a:rPr lang="it-IT" sz="1200" dirty="0" err="1"/>
              <a:t>billadrs</a:t>
            </a:r>
            <a:r>
              <a:rPr lang="it-IT" sz="1200" dirty="0"/>
              <a:t>": {"</a:t>
            </a:r>
            <a:r>
              <a:rPr lang="it-IT" sz="1200" dirty="0" err="1"/>
              <a:t>street</a:t>
            </a:r>
            <a:r>
              <a:rPr lang="it-IT" sz="1200" dirty="0"/>
              <a:t>":"Adam", "</a:t>
            </a:r>
            <a:r>
              <a:rPr lang="it-IT" sz="1200" dirty="0" err="1"/>
              <a:t>city":"Chicago</a:t>
            </a:r>
            <a:r>
              <a:rPr lang="it-IT" sz="1200" dirty="0"/>
              <a:t>", "state":"</a:t>
            </a:r>
            <a:r>
              <a:rPr lang="it-IT" sz="1200" dirty="0" err="1"/>
              <a:t>illinois</a:t>
            </a:r>
            <a:r>
              <a:rPr lang="it-IT" sz="1200" dirty="0"/>
              <a:t>", "code":60007}}, </a:t>
            </a:r>
          </a:p>
          <a:p>
            <a:r>
              <a:rPr lang="it-IT" sz="1200" dirty="0"/>
              <a:t>         {"card":457, "</a:t>
            </a:r>
            <a:r>
              <a:rPr lang="it-IT" sz="1200" dirty="0" err="1"/>
              <a:t>billadrs</a:t>
            </a:r>
            <a:r>
              <a:rPr lang="it-IT" sz="1200" dirty="0"/>
              <a:t>": {"street":"9th", "city":"</a:t>
            </a:r>
            <a:r>
              <a:rPr lang="it-IT" sz="1200" dirty="0" err="1"/>
              <a:t>NewYork</a:t>
            </a:r>
            <a:r>
              <a:rPr lang="it-IT" sz="1200" dirty="0"/>
              <a:t>", "state":"</a:t>
            </a:r>
            <a:r>
              <a:rPr lang="it-IT" sz="1200" dirty="0" err="1"/>
              <a:t>NewYork</a:t>
            </a:r>
            <a:r>
              <a:rPr lang="it-IT" sz="1200" dirty="0"/>
              <a:t>", "code":10001}}</a:t>
            </a:r>
          </a:p>
          <a:p>
            <a:r>
              <a:rPr lang="it-IT" sz="1200" dirty="0"/>
              <a:t>      ],</a:t>
            </a:r>
          </a:p>
          <a:p>
            <a:r>
              <a:rPr lang="it-IT" sz="1200" dirty="0"/>
              <a:t>      "</a:t>
            </a:r>
            <a:r>
              <a:rPr lang="it-IT" sz="1200" dirty="0" err="1"/>
              <a:t>products</a:t>
            </a:r>
            <a:r>
              <a:rPr lang="it-IT" sz="1200" dirty="0"/>
              <a:t>":[ </a:t>
            </a:r>
          </a:p>
          <a:p>
            <a:r>
              <a:rPr lang="it-IT" sz="1200" dirty="0"/>
              <a:t>         {"id":1, "</a:t>
            </a:r>
            <a:r>
              <a:rPr lang="it-IT" sz="1200" dirty="0" err="1"/>
              <a:t>name</a:t>
            </a:r>
            <a:r>
              <a:rPr lang="it-IT" sz="1200" dirty="0"/>
              <a:t>":"Cola", "price":12.4},</a:t>
            </a:r>
          </a:p>
          <a:p>
            <a:r>
              <a:rPr lang="it-IT" sz="1200" dirty="0"/>
              <a:t>         {"id":2, "</a:t>
            </a:r>
            <a:r>
              <a:rPr lang="it-IT" sz="1200" dirty="0" err="1"/>
              <a:t>name</a:t>
            </a:r>
            <a:r>
              <a:rPr lang="it-IT" sz="1200" dirty="0"/>
              <a:t>":"Fanta", "price":14.4}</a:t>
            </a:r>
          </a:p>
          <a:p>
            <a:r>
              <a:rPr lang="it-IT" sz="1200" dirty="0"/>
              <a:t>      ],</a:t>
            </a:r>
          </a:p>
          <a:p>
            <a:r>
              <a:rPr lang="it-IT" sz="1200" dirty="0"/>
              <a:t>      "</a:t>
            </a:r>
            <a:r>
              <a:rPr lang="it-IT" sz="1200" dirty="0" err="1"/>
              <a:t>shipAdrs</a:t>
            </a:r>
            <a:r>
              <a:rPr lang="it-IT" sz="1200" dirty="0"/>
              <a:t>": {"street":"9th", "city":"</a:t>
            </a:r>
            <a:r>
              <a:rPr lang="it-IT" sz="1200" dirty="0" err="1"/>
              <a:t>NewYork</a:t>
            </a:r>
            <a:r>
              <a:rPr lang="it-IT" sz="1200" dirty="0"/>
              <a:t>", "state":"</a:t>
            </a:r>
            <a:r>
              <a:rPr lang="it-IT" sz="1200" dirty="0" err="1"/>
              <a:t>NewYork</a:t>
            </a:r>
            <a:r>
              <a:rPr lang="it-IT" sz="1200" dirty="0"/>
              <a:t>", "code":10001}</a:t>
            </a:r>
          </a:p>
          <a:p>
            <a:r>
              <a:rPr lang="it-IT" sz="1200" dirty="0"/>
              <a:t>   }]</a:t>
            </a:r>
          </a:p>
          <a:p>
            <a:r>
              <a:rPr lang="it-IT" sz="1200" dirty="0"/>
              <a:t>}</a:t>
            </a:r>
          </a:p>
        </p:txBody>
      </p:sp>
      <p:sp>
        <p:nvSpPr>
          <p:cNvPr id="14" name="CasellaDiTesto 13"/>
          <p:cNvSpPr txBox="1"/>
          <p:nvPr/>
        </p:nvSpPr>
        <p:spPr>
          <a:xfrm>
            <a:off x="7130096" y="2038113"/>
            <a:ext cx="1310615" cy="1038746"/>
          </a:xfrm>
          <a:prstGeom prst="rect">
            <a:avLst/>
          </a:prstGeom>
          <a:solidFill>
            <a:schemeClr val="accent1">
              <a:lumMod val="40000"/>
              <a:lumOff val="60000"/>
            </a:schemeClr>
          </a:solidFill>
        </p:spPr>
        <p:style>
          <a:lnRef idx="1">
            <a:schemeClr val="accent1"/>
          </a:lnRef>
          <a:fillRef idx="2">
            <a:schemeClr val="accent1"/>
          </a:fillRef>
          <a:effectRef idx="1">
            <a:schemeClr val="accent1"/>
          </a:effectRef>
          <a:fontRef idx="minor">
            <a:schemeClr val="dk1"/>
          </a:fontRef>
        </p:style>
        <p:txBody>
          <a:bodyPr wrap="square" rtlCol="0">
            <a:spAutoFit/>
          </a:bodyPr>
          <a:lstStyle/>
          <a:p>
            <a:pPr lvl="1" indent="-457200"/>
            <a:r>
              <a:rPr lang="it-IT" sz="1350" dirty="0"/>
              <a:t>{</a:t>
            </a:r>
            <a:r>
              <a:rPr lang="it-IT" sz="1200" dirty="0"/>
              <a:t> </a:t>
            </a:r>
          </a:p>
          <a:p>
            <a:pPr lvl="1" indent="-457200"/>
            <a:r>
              <a:rPr lang="it-IT" sz="1200" dirty="0"/>
              <a:t>   "_id":1,</a:t>
            </a:r>
          </a:p>
          <a:p>
            <a:pPr lvl="1" indent="-457200"/>
            <a:r>
              <a:rPr lang="it-IT" sz="1200" dirty="0"/>
              <a:t>   "</a:t>
            </a:r>
            <a:r>
              <a:rPr lang="it-IT" sz="1200" dirty="0" err="1"/>
              <a:t>name</a:t>
            </a:r>
            <a:r>
              <a:rPr lang="it-IT" sz="1200" dirty="0"/>
              <a:t>":"Cola",</a:t>
            </a:r>
          </a:p>
          <a:p>
            <a:pPr lvl="1" indent="-457200"/>
            <a:r>
              <a:rPr lang="it-IT" sz="1200" dirty="0"/>
              <a:t>   "price":12.4</a:t>
            </a:r>
          </a:p>
          <a:p>
            <a:pPr lvl="1" indent="-457200"/>
            <a:r>
              <a:rPr lang="it-IT" sz="1200" dirty="0"/>
              <a:t>}</a:t>
            </a:r>
          </a:p>
        </p:txBody>
      </p:sp>
      <p:sp>
        <p:nvSpPr>
          <p:cNvPr id="13" name="CasellaDiTesto 12"/>
          <p:cNvSpPr txBox="1"/>
          <p:nvPr/>
        </p:nvSpPr>
        <p:spPr>
          <a:xfrm>
            <a:off x="2657408" y="1691248"/>
            <a:ext cx="2210862" cy="369332"/>
          </a:xfrm>
          <a:prstGeom prst="rect">
            <a:avLst/>
          </a:prstGeom>
          <a:noFill/>
        </p:spPr>
        <p:txBody>
          <a:bodyPr wrap="none" rtlCol="0">
            <a:spAutoFit/>
          </a:bodyPr>
          <a:lstStyle/>
          <a:p>
            <a:r>
              <a:rPr lang="it-IT" i="1" dirty="0" err="1">
                <a:solidFill>
                  <a:schemeClr val="tx1">
                    <a:lumMod val="75000"/>
                    <a:lumOff val="25000"/>
                  </a:schemeClr>
                </a:solidFill>
                <a:latin typeface="Helvetica" panose="020B0604020202020204" pitchFamily="34" charset="0"/>
                <a:cs typeface="Helvetica" panose="020B0604020202020204" pitchFamily="34" charset="0"/>
              </a:rPr>
              <a:t>Customer</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5" name="CasellaDiTesto 14"/>
          <p:cNvSpPr txBox="1"/>
          <p:nvPr/>
        </p:nvSpPr>
        <p:spPr>
          <a:xfrm>
            <a:off x="6843894" y="1683134"/>
            <a:ext cx="2005677" cy="369332"/>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Product</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6" name="CasellaDiTesto 15"/>
          <p:cNvSpPr txBox="1"/>
          <p:nvPr/>
        </p:nvSpPr>
        <p:spPr>
          <a:xfrm>
            <a:off x="8567341" y="2049654"/>
            <a:ext cx="1310615" cy="1015663"/>
          </a:xfrm>
          <a:prstGeom prst="rect">
            <a:avLst/>
          </a:prstGeom>
          <a:solidFill>
            <a:schemeClr val="accent1">
              <a:lumMod val="40000"/>
              <a:lumOff val="60000"/>
            </a:schemeClr>
          </a:solidFill>
        </p:spPr>
        <p:style>
          <a:lnRef idx="1">
            <a:schemeClr val="accent1"/>
          </a:lnRef>
          <a:fillRef idx="2">
            <a:schemeClr val="accent1"/>
          </a:fillRef>
          <a:effectRef idx="1">
            <a:schemeClr val="accent1"/>
          </a:effectRef>
          <a:fontRef idx="minor">
            <a:schemeClr val="dk1"/>
          </a:fontRef>
        </p:style>
        <p:txBody>
          <a:bodyPr wrap="none" rtlCol="0">
            <a:spAutoFit/>
          </a:bodyPr>
          <a:lstStyle/>
          <a:p>
            <a:pPr lvl="1" indent="-457200"/>
            <a:r>
              <a:rPr lang="it-IT" sz="1200" dirty="0"/>
              <a:t>{ </a:t>
            </a:r>
          </a:p>
          <a:p>
            <a:pPr lvl="1" indent="-457200"/>
            <a:r>
              <a:rPr lang="it-IT" sz="1200" dirty="0"/>
              <a:t>   "_id":1,</a:t>
            </a:r>
          </a:p>
          <a:p>
            <a:pPr lvl="1" indent="-457200"/>
            <a:r>
              <a:rPr lang="it-IT" sz="1200" dirty="0"/>
              <a:t>   "</a:t>
            </a:r>
            <a:r>
              <a:rPr lang="it-IT" sz="1200" dirty="0" err="1"/>
              <a:t>name</a:t>
            </a:r>
            <a:r>
              <a:rPr lang="it-IT" sz="1200" dirty="0"/>
              <a:t>":"Fanta",</a:t>
            </a:r>
          </a:p>
          <a:p>
            <a:pPr lvl="1" indent="-457200"/>
            <a:r>
              <a:rPr lang="it-IT" sz="1200" dirty="0"/>
              <a:t>   "price":14.4</a:t>
            </a:r>
          </a:p>
          <a:p>
            <a:pPr lvl="1" indent="-457200"/>
            <a:r>
              <a:rPr lang="it-IT" sz="1200" dirty="0"/>
              <a:t>}</a:t>
            </a:r>
          </a:p>
        </p:txBody>
      </p:sp>
      <p:pic>
        <p:nvPicPr>
          <p:cNvPr id="10" name="Immagine 9"/>
          <p:cNvPicPr>
            <a:picLocks noChangeAspect="1"/>
          </p:cNvPicPr>
          <p:nvPr/>
        </p:nvPicPr>
        <p:blipFill>
          <a:blip r:embed="rId2"/>
          <a:stretch>
            <a:fillRect/>
          </a:stretch>
        </p:blipFill>
        <p:spPr>
          <a:xfrm>
            <a:off x="8052457" y="3561098"/>
            <a:ext cx="3484345" cy="2679778"/>
          </a:xfrm>
          <a:prstGeom prst="rect">
            <a:avLst/>
          </a:prstGeom>
          <a:ln>
            <a:noFill/>
          </a:ln>
        </p:spPr>
      </p:pic>
      <p:sp>
        <p:nvSpPr>
          <p:cNvPr id="17" name="Rettangolo 16"/>
          <p:cNvSpPr/>
          <p:nvPr/>
        </p:nvSpPr>
        <p:spPr>
          <a:xfrm>
            <a:off x="10341665" y="5310492"/>
            <a:ext cx="998670" cy="60960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ttangolo 17"/>
          <p:cNvSpPr/>
          <p:nvPr/>
        </p:nvSpPr>
        <p:spPr>
          <a:xfrm>
            <a:off x="7997346" y="3478512"/>
            <a:ext cx="3412456" cy="2833387"/>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853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Data modeling: document-based</a:t>
            </a:r>
          </a:p>
        </p:txBody>
      </p:sp>
      <p:sp>
        <p:nvSpPr>
          <p:cNvPr id="3" name="Segnaposto contenuto 2"/>
          <p:cNvSpPr>
            <a:spLocks noGrp="1"/>
          </p:cNvSpPr>
          <p:nvPr>
            <p:ph idx="1"/>
          </p:nvPr>
        </p:nvSpPr>
        <p:spPr/>
        <p:txBody>
          <a:bodyPr>
            <a:normAutofit/>
          </a:bodyPr>
          <a:lstStyle/>
          <a:p>
            <a:endParaRPr lang="en-US" noProof="0" dirty="0"/>
          </a:p>
          <a:p>
            <a:endParaRPr lang="en-US" noProof="0" dirty="0"/>
          </a:p>
          <a:p>
            <a:pPr lvl="2"/>
            <a:endParaRPr lang="en-US" noProof="0" dirty="0"/>
          </a:p>
        </p:txBody>
      </p:sp>
      <p:sp>
        <p:nvSpPr>
          <p:cNvPr id="12" name="CasellaDiTesto 11"/>
          <p:cNvSpPr txBox="1"/>
          <p:nvPr/>
        </p:nvSpPr>
        <p:spPr>
          <a:xfrm>
            <a:off x="567015" y="1956862"/>
            <a:ext cx="4651786" cy="1569660"/>
          </a:xfrm>
          <a:prstGeom prst="rect">
            <a:avLst/>
          </a:prstGeom>
          <a:solidFill>
            <a:schemeClr val="accent4">
              <a:lumMod val="40000"/>
              <a:lumOff val="60000"/>
            </a:schemeClr>
          </a:solidFill>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wrap="none" rtlCol="0">
            <a:spAutoFit/>
          </a:bodyPr>
          <a:lstStyle>
            <a:defPPr>
              <a:defRPr lang="en-US"/>
            </a:defPPr>
            <a:lvl1pPr>
              <a:defRPr sz="1200"/>
            </a:lvl1pPr>
            <a:lvl2pPr marL="0" lvl="1">
              <a:defRPr sz="1200"/>
            </a:lvl2pPr>
          </a:lstStyle>
          <a:p>
            <a:r>
              <a:rPr lang="it-IT" dirty="0"/>
              <a:t>{</a:t>
            </a:r>
          </a:p>
          <a:p>
            <a:r>
              <a:rPr lang="it-IT" dirty="0"/>
              <a:t>   "_id": 1,</a:t>
            </a:r>
          </a:p>
          <a:p>
            <a:r>
              <a:rPr lang="it-IT" dirty="0"/>
              <a:t>   "</a:t>
            </a:r>
            <a:r>
              <a:rPr lang="it-IT" dirty="0" err="1"/>
              <a:t>name</a:t>
            </a:r>
            <a:r>
              <a:rPr lang="it-IT" dirty="0"/>
              <a:t>": "Martin",</a:t>
            </a:r>
          </a:p>
          <a:p>
            <a:r>
              <a:rPr lang="it-IT" dirty="0"/>
              <a:t>   "</a:t>
            </a:r>
            <a:r>
              <a:rPr lang="it-IT" dirty="0" err="1"/>
              <a:t>adrs</a:t>
            </a:r>
            <a:r>
              <a:rPr lang="it-IT" dirty="0"/>
              <a:t>": [ </a:t>
            </a:r>
          </a:p>
          <a:p>
            <a:r>
              <a:rPr lang="it-IT" dirty="0"/>
              <a:t>      {"</a:t>
            </a:r>
            <a:r>
              <a:rPr lang="it-IT" dirty="0" err="1"/>
              <a:t>street</a:t>
            </a:r>
            <a:r>
              <a:rPr lang="it-IT" dirty="0"/>
              <a:t>":"Adam", "</a:t>
            </a:r>
            <a:r>
              <a:rPr lang="it-IT" dirty="0" err="1"/>
              <a:t>city":"Chicago</a:t>
            </a:r>
            <a:r>
              <a:rPr lang="it-IT" dirty="0"/>
              <a:t>", "state":"</a:t>
            </a:r>
            <a:r>
              <a:rPr lang="it-IT" dirty="0" err="1"/>
              <a:t>illinois</a:t>
            </a:r>
            <a:r>
              <a:rPr lang="it-IT" dirty="0"/>
              <a:t>", "code":60007}, </a:t>
            </a:r>
            <a:br>
              <a:rPr lang="it-IT" dirty="0"/>
            </a:br>
            <a:r>
              <a:rPr lang="it-IT" dirty="0"/>
              <a:t>      {"street":"9th", "city":"</a:t>
            </a:r>
            <a:r>
              <a:rPr lang="it-IT" dirty="0" err="1"/>
              <a:t>NewYork</a:t>
            </a:r>
            <a:r>
              <a:rPr lang="it-IT" dirty="0"/>
              <a:t>", "state":"</a:t>
            </a:r>
            <a:r>
              <a:rPr lang="it-IT" dirty="0" err="1"/>
              <a:t>NewYork</a:t>
            </a:r>
            <a:r>
              <a:rPr lang="it-IT" dirty="0"/>
              <a:t>", "code":10001}</a:t>
            </a:r>
          </a:p>
          <a:p>
            <a:r>
              <a:rPr lang="it-IT" dirty="0"/>
              <a:t>   ]</a:t>
            </a:r>
          </a:p>
          <a:p>
            <a:r>
              <a:rPr lang="it-IT" dirty="0"/>
              <a:t>}</a:t>
            </a:r>
          </a:p>
        </p:txBody>
      </p:sp>
      <p:sp>
        <p:nvSpPr>
          <p:cNvPr id="9" name="CasellaDiTesto 8"/>
          <p:cNvSpPr txBox="1"/>
          <p:nvPr/>
        </p:nvSpPr>
        <p:spPr>
          <a:xfrm>
            <a:off x="567015" y="3678021"/>
            <a:ext cx="6104492" cy="2492990"/>
          </a:xfrm>
          <a:prstGeom prst="rect">
            <a:avLst/>
          </a:prstGeom>
          <a:solidFill>
            <a:schemeClr val="bg1">
              <a:lumMod val="85000"/>
            </a:schemeClr>
          </a:solidFill>
        </p:spPr>
        <p:style>
          <a:lnRef idx="1">
            <a:schemeClr val="accent3"/>
          </a:lnRef>
          <a:fillRef idx="2">
            <a:schemeClr val="accent3"/>
          </a:fillRef>
          <a:effectRef idx="1">
            <a:schemeClr val="accent3"/>
          </a:effectRef>
          <a:fontRef idx="minor">
            <a:schemeClr val="dk1"/>
          </a:fontRef>
        </p:style>
        <p:txBody>
          <a:bodyPr wrap="none" rtlCol="0">
            <a:spAutoFit/>
          </a:bodyPr>
          <a:lstStyle/>
          <a:p>
            <a:r>
              <a:rPr lang="it-IT" sz="1200" dirty="0"/>
              <a:t>{</a:t>
            </a:r>
          </a:p>
          <a:p>
            <a:r>
              <a:rPr lang="it-IT" sz="1200" dirty="0"/>
              <a:t>   "_id": 1,</a:t>
            </a:r>
          </a:p>
          <a:p>
            <a:r>
              <a:rPr lang="it-IT" sz="1200" dirty="0"/>
              <a:t>   "customer":1,</a:t>
            </a:r>
          </a:p>
          <a:p>
            <a:r>
              <a:rPr lang="it-IT" sz="1200" dirty="0"/>
              <a:t>   "</a:t>
            </a:r>
            <a:r>
              <a:rPr lang="it-IT" sz="1200" dirty="0" err="1"/>
              <a:t>orderpayments</a:t>
            </a:r>
            <a:r>
              <a:rPr lang="it-IT" sz="1200" dirty="0"/>
              <a:t>":[ </a:t>
            </a:r>
          </a:p>
          <a:p>
            <a:r>
              <a:rPr lang="it-IT" sz="1200" dirty="0"/>
              <a:t>      {"card":477, "</a:t>
            </a:r>
            <a:r>
              <a:rPr lang="it-IT" sz="1200" dirty="0" err="1"/>
              <a:t>billadrs</a:t>
            </a:r>
            <a:r>
              <a:rPr lang="it-IT" sz="1200" dirty="0"/>
              <a:t>":{"</a:t>
            </a:r>
            <a:r>
              <a:rPr lang="it-IT" sz="1200" dirty="0" err="1"/>
              <a:t>street</a:t>
            </a:r>
            <a:r>
              <a:rPr lang="it-IT" sz="1200" dirty="0"/>
              <a:t>":"Adam", "</a:t>
            </a:r>
            <a:r>
              <a:rPr lang="it-IT" sz="1200" dirty="0" err="1"/>
              <a:t>city":"Chicago</a:t>
            </a:r>
            <a:r>
              <a:rPr lang="it-IT" sz="1200" dirty="0"/>
              <a:t>", "state":"</a:t>
            </a:r>
            <a:r>
              <a:rPr lang="it-IT" sz="1200" dirty="0" err="1"/>
              <a:t>illinois</a:t>
            </a:r>
            <a:r>
              <a:rPr lang="it-IT" sz="1200" dirty="0"/>
              <a:t>", "code":60007}}, </a:t>
            </a:r>
          </a:p>
          <a:p>
            <a:pPr marL="0" lvl="1"/>
            <a:r>
              <a:rPr lang="it-IT" sz="1200" dirty="0"/>
              <a:t>      {"card":457, "</a:t>
            </a:r>
            <a:r>
              <a:rPr lang="it-IT" sz="1200" dirty="0" err="1"/>
              <a:t>billadrs</a:t>
            </a:r>
            <a:r>
              <a:rPr lang="it-IT" sz="1200" dirty="0"/>
              <a:t>":{"street":"9th", "city":"</a:t>
            </a:r>
            <a:r>
              <a:rPr lang="it-IT" sz="1200" dirty="0" err="1"/>
              <a:t>NewYork</a:t>
            </a:r>
            <a:r>
              <a:rPr lang="it-IT" sz="1200" dirty="0"/>
              <a:t>", "state":"</a:t>
            </a:r>
            <a:r>
              <a:rPr lang="it-IT" sz="1200" dirty="0" err="1"/>
              <a:t>NewYork</a:t>
            </a:r>
            <a:r>
              <a:rPr lang="it-IT" sz="1200" dirty="0"/>
              <a:t>", "code":10001}}</a:t>
            </a:r>
          </a:p>
          <a:p>
            <a:pPr marL="0" lvl="1"/>
            <a:r>
              <a:rPr lang="it-IT" sz="1200" dirty="0"/>
              <a:t>   ],</a:t>
            </a:r>
          </a:p>
          <a:p>
            <a:pPr marL="0" lvl="1"/>
            <a:r>
              <a:rPr lang="it-IT" sz="1200" dirty="0"/>
              <a:t>   "</a:t>
            </a:r>
            <a:r>
              <a:rPr lang="it-IT" sz="1200" dirty="0" err="1"/>
              <a:t>products</a:t>
            </a:r>
            <a:r>
              <a:rPr lang="it-IT" sz="1200" dirty="0"/>
              <a:t>": [ </a:t>
            </a:r>
          </a:p>
          <a:p>
            <a:pPr marL="0" lvl="1"/>
            <a:r>
              <a:rPr lang="it-IT" sz="1200" dirty="0"/>
              <a:t>      {"id":1, "</a:t>
            </a:r>
            <a:r>
              <a:rPr lang="it-IT" sz="1200" dirty="0" err="1"/>
              <a:t>name</a:t>
            </a:r>
            <a:r>
              <a:rPr lang="it-IT" sz="1200" dirty="0"/>
              <a:t>":"Cola", "price":12.4},</a:t>
            </a:r>
          </a:p>
          <a:p>
            <a:pPr marL="0" lvl="1"/>
            <a:r>
              <a:rPr lang="it-IT" sz="1200" dirty="0"/>
              <a:t>      {"id":2, "</a:t>
            </a:r>
            <a:r>
              <a:rPr lang="it-IT" sz="1200" dirty="0" err="1"/>
              <a:t>name</a:t>
            </a:r>
            <a:r>
              <a:rPr lang="it-IT" sz="1200" dirty="0"/>
              <a:t>":"Fanta", "price":14.4}</a:t>
            </a:r>
          </a:p>
          <a:p>
            <a:pPr marL="0" lvl="1"/>
            <a:r>
              <a:rPr lang="it-IT" sz="1200" dirty="0"/>
              <a:t>   ],</a:t>
            </a:r>
          </a:p>
          <a:p>
            <a:pPr marL="0" lvl="1"/>
            <a:r>
              <a:rPr lang="it-IT" sz="1200" dirty="0"/>
              <a:t>   "</a:t>
            </a:r>
            <a:r>
              <a:rPr lang="it-IT" sz="1200" dirty="0" err="1"/>
              <a:t>shipAdrs</a:t>
            </a:r>
            <a:r>
              <a:rPr lang="it-IT" sz="1200" dirty="0"/>
              <a:t>": {"street":"9th", "city":"</a:t>
            </a:r>
            <a:r>
              <a:rPr lang="it-IT" sz="1200" dirty="0" err="1"/>
              <a:t>NewYork</a:t>
            </a:r>
            <a:r>
              <a:rPr lang="it-IT" sz="1200" dirty="0"/>
              <a:t>", "state":"</a:t>
            </a:r>
            <a:r>
              <a:rPr lang="it-IT" sz="1200" dirty="0" err="1"/>
              <a:t>NewYork</a:t>
            </a:r>
            <a:r>
              <a:rPr lang="it-IT" sz="1200" dirty="0"/>
              <a:t>", "code":10001}</a:t>
            </a:r>
          </a:p>
          <a:p>
            <a:r>
              <a:rPr lang="it-IT" sz="1200" dirty="0"/>
              <a:t>}</a:t>
            </a:r>
          </a:p>
        </p:txBody>
      </p:sp>
      <p:sp>
        <p:nvSpPr>
          <p:cNvPr id="10" name="CasellaDiTesto 9"/>
          <p:cNvSpPr txBox="1"/>
          <p:nvPr/>
        </p:nvSpPr>
        <p:spPr>
          <a:xfrm>
            <a:off x="7113945" y="1945320"/>
            <a:ext cx="1310615" cy="1038746"/>
          </a:xfrm>
          <a:prstGeom prst="rect">
            <a:avLst/>
          </a:prstGeom>
          <a:solidFill>
            <a:schemeClr val="accent1">
              <a:lumMod val="40000"/>
              <a:lumOff val="60000"/>
            </a:schemeClr>
          </a:solidFill>
        </p:spPr>
        <p:style>
          <a:lnRef idx="1">
            <a:schemeClr val="accent1"/>
          </a:lnRef>
          <a:fillRef idx="2">
            <a:schemeClr val="accent1"/>
          </a:fillRef>
          <a:effectRef idx="1">
            <a:schemeClr val="accent1"/>
          </a:effectRef>
          <a:fontRef idx="minor">
            <a:schemeClr val="dk1"/>
          </a:fontRef>
        </p:style>
        <p:txBody>
          <a:bodyPr wrap="square" rtlCol="0">
            <a:spAutoFit/>
          </a:bodyPr>
          <a:lstStyle/>
          <a:p>
            <a:pPr lvl="1" indent="-457200"/>
            <a:r>
              <a:rPr lang="it-IT" sz="1350" dirty="0"/>
              <a:t>{</a:t>
            </a:r>
            <a:r>
              <a:rPr lang="it-IT" sz="1200" dirty="0"/>
              <a:t> </a:t>
            </a:r>
          </a:p>
          <a:p>
            <a:pPr lvl="1" indent="-457200"/>
            <a:r>
              <a:rPr lang="it-IT" sz="1200" dirty="0"/>
              <a:t>   "_id":1,</a:t>
            </a:r>
          </a:p>
          <a:p>
            <a:pPr lvl="1" indent="-457200"/>
            <a:r>
              <a:rPr lang="it-IT" sz="1200" dirty="0"/>
              <a:t>   "</a:t>
            </a:r>
            <a:r>
              <a:rPr lang="it-IT" sz="1200" dirty="0" err="1"/>
              <a:t>name</a:t>
            </a:r>
            <a:r>
              <a:rPr lang="it-IT" sz="1200" dirty="0"/>
              <a:t>":"Cola",</a:t>
            </a:r>
          </a:p>
          <a:p>
            <a:pPr lvl="1" indent="-457200"/>
            <a:r>
              <a:rPr lang="it-IT" sz="1200" dirty="0"/>
              <a:t>   "price":12.4</a:t>
            </a:r>
          </a:p>
          <a:p>
            <a:pPr lvl="1" indent="-457200"/>
            <a:r>
              <a:rPr lang="it-IT" sz="1200" dirty="0"/>
              <a:t>}</a:t>
            </a:r>
          </a:p>
        </p:txBody>
      </p:sp>
      <p:sp>
        <p:nvSpPr>
          <p:cNvPr id="11" name="CasellaDiTesto 10"/>
          <p:cNvSpPr txBox="1"/>
          <p:nvPr/>
        </p:nvSpPr>
        <p:spPr>
          <a:xfrm>
            <a:off x="5218801" y="1941078"/>
            <a:ext cx="1184940" cy="646331"/>
          </a:xfrm>
          <a:prstGeom prst="rect">
            <a:avLst/>
          </a:prstGeom>
          <a:noFill/>
        </p:spPr>
        <p:txBody>
          <a:bodyPr wrap="none" rtlCol="0">
            <a:spAutoFit/>
          </a:bodyPr>
          <a:lstStyle/>
          <a:p>
            <a:r>
              <a:rPr lang="it-IT" i="1" dirty="0" err="1">
                <a:solidFill>
                  <a:schemeClr val="tx1">
                    <a:lumMod val="75000"/>
                    <a:lumOff val="25000"/>
                  </a:schemeClr>
                </a:solidFill>
                <a:latin typeface="Helvetica" panose="020B0604020202020204" pitchFamily="34" charset="0"/>
                <a:cs typeface="Helvetica" panose="020B0604020202020204" pitchFamily="34" charset="0"/>
              </a:rPr>
              <a:t>Customer</a:t>
            </a:r>
            <a:endParaRPr lang="it-IT" i="1" dirty="0">
              <a:solidFill>
                <a:schemeClr val="tx1">
                  <a:lumMod val="75000"/>
                  <a:lumOff val="25000"/>
                </a:schemeClr>
              </a:solidFill>
              <a:latin typeface="Helvetica" panose="020B0604020202020204" pitchFamily="34" charset="0"/>
              <a:cs typeface="Helvetica" panose="020B0604020202020204" pitchFamily="34" charset="0"/>
            </a:endParaRPr>
          </a:p>
          <a:p>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3" name="CasellaDiTesto 12"/>
          <p:cNvSpPr txBox="1"/>
          <p:nvPr/>
        </p:nvSpPr>
        <p:spPr>
          <a:xfrm>
            <a:off x="9919684" y="1941078"/>
            <a:ext cx="1146468" cy="646331"/>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Product</a:t>
            </a:r>
          </a:p>
          <a:p>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5" name="CasellaDiTesto 14"/>
          <p:cNvSpPr txBox="1"/>
          <p:nvPr/>
        </p:nvSpPr>
        <p:spPr>
          <a:xfrm>
            <a:off x="8586550" y="1956862"/>
            <a:ext cx="1310615" cy="1015663"/>
          </a:xfrm>
          <a:prstGeom prst="rect">
            <a:avLst/>
          </a:prstGeom>
          <a:solidFill>
            <a:schemeClr val="accent1">
              <a:lumMod val="40000"/>
              <a:lumOff val="60000"/>
            </a:schemeClr>
          </a:solidFill>
        </p:spPr>
        <p:style>
          <a:lnRef idx="1">
            <a:schemeClr val="accent1"/>
          </a:lnRef>
          <a:fillRef idx="2">
            <a:schemeClr val="accent1"/>
          </a:fillRef>
          <a:effectRef idx="1">
            <a:schemeClr val="accent1"/>
          </a:effectRef>
          <a:fontRef idx="minor">
            <a:schemeClr val="dk1"/>
          </a:fontRef>
        </p:style>
        <p:txBody>
          <a:bodyPr wrap="none" rtlCol="0">
            <a:spAutoFit/>
          </a:bodyPr>
          <a:lstStyle/>
          <a:p>
            <a:pPr lvl="1" indent="-457200"/>
            <a:r>
              <a:rPr lang="it-IT" sz="1200" dirty="0"/>
              <a:t>{ </a:t>
            </a:r>
          </a:p>
          <a:p>
            <a:pPr lvl="1" indent="-457200"/>
            <a:r>
              <a:rPr lang="it-IT" sz="1200" dirty="0"/>
              <a:t>   "_id":1,</a:t>
            </a:r>
          </a:p>
          <a:p>
            <a:pPr lvl="1" indent="-457200"/>
            <a:r>
              <a:rPr lang="it-IT" sz="1200" dirty="0"/>
              <a:t>   "</a:t>
            </a:r>
            <a:r>
              <a:rPr lang="it-IT" sz="1200" dirty="0" err="1"/>
              <a:t>name</a:t>
            </a:r>
            <a:r>
              <a:rPr lang="it-IT" sz="1200" dirty="0"/>
              <a:t>":"Fanta",</a:t>
            </a:r>
          </a:p>
          <a:p>
            <a:pPr lvl="1" indent="-457200"/>
            <a:r>
              <a:rPr lang="it-IT" sz="1200" dirty="0"/>
              <a:t>   "price":14.4</a:t>
            </a:r>
          </a:p>
          <a:p>
            <a:pPr lvl="1" indent="-457200"/>
            <a:r>
              <a:rPr lang="it-IT" sz="1200" dirty="0"/>
              <a:t>}</a:t>
            </a:r>
          </a:p>
        </p:txBody>
      </p:sp>
      <p:sp>
        <p:nvSpPr>
          <p:cNvPr id="16" name="CasellaDiTesto 15"/>
          <p:cNvSpPr txBox="1"/>
          <p:nvPr/>
        </p:nvSpPr>
        <p:spPr>
          <a:xfrm>
            <a:off x="6658865" y="3578402"/>
            <a:ext cx="1146468" cy="646331"/>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Order</a:t>
            </a:r>
          </a:p>
          <a:p>
            <a:r>
              <a:rPr lang="it-IT" dirty="0" err="1">
                <a:solidFill>
                  <a:schemeClr val="tx1">
                    <a:lumMod val="75000"/>
                    <a:lumOff val="25000"/>
                  </a:schemeClr>
                </a:solidFill>
                <a:latin typeface="Helvetica" panose="020B0604020202020204" pitchFamily="34" charset="0"/>
                <a:cs typeface="Helvetica" panose="020B0604020202020204" pitchFamily="34" charset="0"/>
              </a:rPr>
              <a:t>collection</a:t>
            </a:r>
            <a:endParaRPr lang="it-IT" dirty="0">
              <a:solidFill>
                <a:schemeClr val="tx1">
                  <a:lumMod val="75000"/>
                  <a:lumOff val="25000"/>
                </a:schemeClr>
              </a:solidFill>
              <a:latin typeface="Helvetica" panose="020B0604020202020204" pitchFamily="34" charset="0"/>
              <a:cs typeface="Helvetica" panose="020B0604020202020204" pitchFamily="34" charset="0"/>
            </a:endParaRPr>
          </a:p>
        </p:txBody>
      </p:sp>
      <p:pic>
        <p:nvPicPr>
          <p:cNvPr id="19" name="Immagine 18"/>
          <p:cNvPicPr>
            <a:picLocks noChangeAspect="1"/>
          </p:cNvPicPr>
          <p:nvPr/>
        </p:nvPicPr>
        <p:blipFill>
          <a:blip r:embed="rId2"/>
          <a:stretch>
            <a:fillRect/>
          </a:stretch>
        </p:blipFill>
        <p:spPr>
          <a:xfrm>
            <a:off x="8052457" y="3561098"/>
            <a:ext cx="3484345" cy="2679778"/>
          </a:xfrm>
          <a:prstGeom prst="rect">
            <a:avLst/>
          </a:prstGeom>
          <a:ln>
            <a:noFill/>
          </a:ln>
        </p:spPr>
      </p:pic>
      <p:sp>
        <p:nvSpPr>
          <p:cNvPr id="20" name="Rettangolo 19"/>
          <p:cNvSpPr/>
          <p:nvPr/>
        </p:nvSpPr>
        <p:spPr>
          <a:xfrm>
            <a:off x="10341665" y="5310492"/>
            <a:ext cx="998670" cy="609600"/>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ttangolo 20"/>
          <p:cNvSpPr/>
          <p:nvPr/>
        </p:nvSpPr>
        <p:spPr>
          <a:xfrm>
            <a:off x="7997346" y="3478512"/>
            <a:ext cx="1051404" cy="2833387"/>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igura a mano libera 21"/>
          <p:cNvSpPr/>
          <p:nvPr/>
        </p:nvSpPr>
        <p:spPr>
          <a:xfrm>
            <a:off x="8052457" y="3572639"/>
            <a:ext cx="3423158" cy="2668237"/>
          </a:xfrm>
          <a:custGeom>
            <a:avLst/>
            <a:gdLst>
              <a:gd name="connsiteX0" fmla="*/ 2297152 w 6266986"/>
              <a:gd name="connsiteY0" fmla="*/ 44605 h 4795024"/>
              <a:gd name="connsiteX1" fmla="*/ 2334322 w 6266986"/>
              <a:gd name="connsiteY1" fmla="*/ 1665249 h 4795024"/>
              <a:gd name="connsiteX2" fmla="*/ 0 w 6266986"/>
              <a:gd name="connsiteY2" fmla="*/ 1650380 h 4795024"/>
              <a:gd name="connsiteX3" fmla="*/ 29737 w 6266986"/>
              <a:gd name="connsiteY3" fmla="*/ 4795024 h 4795024"/>
              <a:gd name="connsiteX4" fmla="*/ 6266986 w 6266986"/>
              <a:gd name="connsiteY4" fmla="*/ 4780156 h 4795024"/>
              <a:gd name="connsiteX5" fmla="*/ 6110869 w 6266986"/>
              <a:gd name="connsiteY5" fmla="*/ 0 h 4795024"/>
              <a:gd name="connsiteX6" fmla="*/ 2297152 w 6266986"/>
              <a:gd name="connsiteY6" fmla="*/ 44605 h 4795024"/>
              <a:gd name="connsiteX0" fmla="*/ 2297152 w 6266986"/>
              <a:gd name="connsiteY0" fmla="*/ 0 h 4750419"/>
              <a:gd name="connsiteX1" fmla="*/ 2334322 w 6266986"/>
              <a:gd name="connsiteY1" fmla="*/ 1620644 h 4750419"/>
              <a:gd name="connsiteX2" fmla="*/ 0 w 6266986"/>
              <a:gd name="connsiteY2" fmla="*/ 1605775 h 4750419"/>
              <a:gd name="connsiteX3" fmla="*/ 29737 w 6266986"/>
              <a:gd name="connsiteY3" fmla="*/ 4750419 h 4750419"/>
              <a:gd name="connsiteX4" fmla="*/ 6266986 w 6266986"/>
              <a:gd name="connsiteY4" fmla="*/ 4735551 h 4750419"/>
              <a:gd name="connsiteX5" fmla="*/ 6118303 w 6266986"/>
              <a:gd name="connsiteY5" fmla="*/ 7434 h 4750419"/>
              <a:gd name="connsiteX6" fmla="*/ 2297152 w 6266986"/>
              <a:gd name="connsiteY6" fmla="*/ 0 h 4750419"/>
              <a:gd name="connsiteX0" fmla="*/ 2297152 w 6155474"/>
              <a:gd name="connsiteY0" fmla="*/ 0 h 4757854"/>
              <a:gd name="connsiteX1" fmla="*/ 2334322 w 6155474"/>
              <a:gd name="connsiteY1" fmla="*/ 1620644 h 4757854"/>
              <a:gd name="connsiteX2" fmla="*/ 0 w 6155474"/>
              <a:gd name="connsiteY2" fmla="*/ 1605775 h 4757854"/>
              <a:gd name="connsiteX3" fmla="*/ 29737 w 6155474"/>
              <a:gd name="connsiteY3" fmla="*/ 4750419 h 4757854"/>
              <a:gd name="connsiteX4" fmla="*/ 6155474 w 6155474"/>
              <a:gd name="connsiteY4" fmla="*/ 4757854 h 4757854"/>
              <a:gd name="connsiteX5" fmla="*/ 6118303 w 6155474"/>
              <a:gd name="connsiteY5" fmla="*/ 7434 h 4757854"/>
              <a:gd name="connsiteX6" fmla="*/ 2297152 w 6155474"/>
              <a:gd name="connsiteY6" fmla="*/ 0 h 4757854"/>
              <a:gd name="connsiteX0" fmla="*/ 2297152 w 6155474"/>
              <a:gd name="connsiteY0" fmla="*/ 0 h 4757854"/>
              <a:gd name="connsiteX1" fmla="*/ 2334322 w 6155474"/>
              <a:gd name="connsiteY1" fmla="*/ 1620644 h 4757854"/>
              <a:gd name="connsiteX2" fmla="*/ 0 w 6155474"/>
              <a:gd name="connsiteY2" fmla="*/ 1605775 h 4757854"/>
              <a:gd name="connsiteX3" fmla="*/ 29737 w 6155474"/>
              <a:gd name="connsiteY3" fmla="*/ 4750419 h 4757854"/>
              <a:gd name="connsiteX4" fmla="*/ 6155474 w 6155474"/>
              <a:gd name="connsiteY4" fmla="*/ 4757854 h 4757854"/>
              <a:gd name="connsiteX5" fmla="*/ 6140606 w 6155474"/>
              <a:gd name="connsiteY5" fmla="*/ 22302 h 4757854"/>
              <a:gd name="connsiteX6" fmla="*/ 2297152 w 6155474"/>
              <a:gd name="connsiteY6" fmla="*/ 0 h 475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55474" h="4757854">
                <a:moveTo>
                  <a:pt x="2297152" y="0"/>
                </a:moveTo>
                <a:lnTo>
                  <a:pt x="2334322" y="1620644"/>
                </a:lnTo>
                <a:lnTo>
                  <a:pt x="0" y="1605775"/>
                </a:lnTo>
                <a:lnTo>
                  <a:pt x="29737" y="4750419"/>
                </a:lnTo>
                <a:lnTo>
                  <a:pt x="6155474" y="4757854"/>
                </a:lnTo>
                <a:lnTo>
                  <a:pt x="6140606" y="22302"/>
                </a:lnTo>
                <a:lnTo>
                  <a:pt x="2297152" y="0"/>
                </a:lnTo>
                <a:close/>
              </a:path>
            </a:pathLst>
          </a:cu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Tree>
    <p:extLst>
      <p:ext uri="{BB962C8B-B14F-4D97-AF65-F5344CB8AC3E}">
        <p14:creationId xmlns:p14="http://schemas.microsoft.com/office/powerpoint/2010/main" val="1377691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Data modeling: wide-column</a:t>
            </a:r>
          </a:p>
        </p:txBody>
      </p:sp>
      <p:sp>
        <p:nvSpPr>
          <p:cNvPr id="3" name="Segnaposto contenuto 2"/>
          <p:cNvSpPr>
            <a:spLocks noGrp="1"/>
          </p:cNvSpPr>
          <p:nvPr>
            <p:ph idx="1"/>
          </p:nvPr>
        </p:nvSpPr>
        <p:spPr/>
        <p:txBody>
          <a:bodyPr>
            <a:normAutofit/>
          </a:bodyPr>
          <a:lstStyle/>
          <a:p>
            <a:endParaRPr lang="en-US" noProof="0" dirty="0"/>
          </a:p>
          <a:p>
            <a:endParaRPr lang="en-US" noProof="0" dirty="0"/>
          </a:p>
          <a:p>
            <a:pPr lvl="2"/>
            <a:endParaRPr lang="en-US" noProof="0" dirty="0"/>
          </a:p>
        </p:txBody>
      </p:sp>
      <p:sp>
        <p:nvSpPr>
          <p:cNvPr id="7" name="Segnaposto contenuto 2"/>
          <p:cNvSpPr txBox="1">
            <a:spLocks/>
          </p:cNvSpPr>
          <p:nvPr/>
        </p:nvSpPr>
        <p:spPr>
          <a:xfrm>
            <a:off x="5499482" y="2366680"/>
            <a:ext cx="5657851" cy="3017520"/>
          </a:xfrm>
          <a:prstGeom prst="rect">
            <a:avLst/>
          </a:prstGeom>
        </p:spPr>
        <p:txBody>
          <a:bodyPr anchor="b">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endParaRPr lang="en-US" sz="1500" dirty="0"/>
          </a:p>
        </p:txBody>
      </p:sp>
      <p:graphicFrame>
        <p:nvGraphicFramePr>
          <p:cNvPr id="4" name="Tabella 3"/>
          <p:cNvGraphicFramePr>
            <a:graphicFrameLocks noGrp="1"/>
          </p:cNvGraphicFramePr>
          <p:nvPr>
            <p:extLst>
              <p:ext uri="{D42A27DB-BD31-4B8C-83A1-F6EECF244321}">
                <p14:modId xmlns:p14="http://schemas.microsoft.com/office/powerpoint/2010/main" val="312562856"/>
              </p:ext>
            </p:extLst>
          </p:nvPr>
        </p:nvGraphicFramePr>
        <p:xfrm>
          <a:off x="1728697" y="2309284"/>
          <a:ext cx="4456367" cy="1112520"/>
        </p:xfrm>
        <a:graphic>
          <a:graphicData uri="http://schemas.openxmlformats.org/drawingml/2006/table">
            <a:tbl>
              <a:tblPr firstRow="1" bandRow="1">
                <a:tableStyleId>{5C22544A-7EE6-4342-B048-85BDC9FD1C3A}</a:tableStyleId>
              </a:tblPr>
              <a:tblGrid>
                <a:gridCol w="609600">
                  <a:extLst>
                    <a:ext uri="{9D8B030D-6E8A-4147-A177-3AD203B41FA5}">
                      <a16:colId xmlns:a16="http://schemas.microsoft.com/office/drawing/2014/main" val="2520417537"/>
                    </a:ext>
                  </a:extLst>
                </a:gridCol>
                <a:gridCol w="1209040">
                  <a:extLst>
                    <a:ext uri="{9D8B030D-6E8A-4147-A177-3AD203B41FA5}">
                      <a16:colId xmlns:a16="http://schemas.microsoft.com/office/drawing/2014/main" val="499402677"/>
                    </a:ext>
                  </a:extLst>
                </a:gridCol>
                <a:gridCol w="661988">
                  <a:extLst>
                    <a:ext uri="{9D8B030D-6E8A-4147-A177-3AD203B41FA5}">
                      <a16:colId xmlns:a16="http://schemas.microsoft.com/office/drawing/2014/main" val="197802885"/>
                    </a:ext>
                  </a:extLst>
                </a:gridCol>
                <a:gridCol w="609600">
                  <a:extLst>
                    <a:ext uri="{9D8B030D-6E8A-4147-A177-3AD203B41FA5}">
                      <a16:colId xmlns:a16="http://schemas.microsoft.com/office/drawing/2014/main" val="3538647769"/>
                    </a:ext>
                  </a:extLst>
                </a:gridCol>
                <a:gridCol w="756539">
                  <a:extLst>
                    <a:ext uri="{9D8B030D-6E8A-4147-A177-3AD203B41FA5}">
                      <a16:colId xmlns:a16="http://schemas.microsoft.com/office/drawing/2014/main" val="1761700153"/>
                    </a:ext>
                  </a:extLst>
                </a:gridCol>
                <a:gridCol w="609600">
                  <a:extLst>
                    <a:ext uri="{9D8B030D-6E8A-4147-A177-3AD203B41FA5}">
                      <a16:colId xmlns:a16="http://schemas.microsoft.com/office/drawing/2014/main" val="2343733241"/>
                    </a:ext>
                  </a:extLst>
                </a:gridCol>
              </a:tblGrid>
              <a:tr h="370840">
                <a:tc>
                  <a:txBody>
                    <a:bodyPr/>
                    <a:lstStyle/>
                    <a:p>
                      <a:pPr algn="ctr"/>
                      <a:r>
                        <a:rPr lang="it-IT" sz="1600" b="0" dirty="0" err="1"/>
                        <a:t>Ord</a:t>
                      </a:r>
                      <a:endParaRPr lang="en-US" sz="1600" b="0" dirty="0"/>
                    </a:p>
                  </a:txBody>
                  <a:tcPr/>
                </a:tc>
                <a:tc>
                  <a:txBody>
                    <a:bodyPr/>
                    <a:lstStyle/>
                    <a:p>
                      <a:pPr algn="ctr"/>
                      <a:r>
                        <a:rPr lang="it-IT" sz="1600" b="0" dirty="0" err="1"/>
                        <a:t>CustName</a:t>
                      </a:r>
                      <a:endParaRPr lang="en-US" sz="1600" b="0" dirty="0"/>
                    </a:p>
                  </a:txBody>
                  <a:tcPr/>
                </a:tc>
                <a:tc>
                  <a:txBody>
                    <a:bodyPr/>
                    <a:lstStyle/>
                    <a:p>
                      <a:pPr algn="ctr"/>
                      <a:r>
                        <a:rPr lang="it-IT" sz="1600" b="0" dirty="0"/>
                        <a:t>Pepsi</a:t>
                      </a:r>
                      <a:endParaRPr lang="en-US" sz="1600" b="0" dirty="0"/>
                    </a:p>
                  </a:txBody>
                  <a:tcPr/>
                </a:tc>
                <a:tc>
                  <a:txBody>
                    <a:bodyPr/>
                    <a:lstStyle/>
                    <a:p>
                      <a:pPr algn="ctr"/>
                      <a:r>
                        <a:rPr lang="it-IT" sz="1600" b="0" dirty="0"/>
                        <a:t>Cola</a:t>
                      </a:r>
                      <a:endParaRPr lang="en-US" sz="1600" b="0" dirty="0"/>
                    </a:p>
                  </a:txBody>
                  <a:tcPr/>
                </a:tc>
                <a:tc>
                  <a:txBody>
                    <a:bodyPr/>
                    <a:lstStyle/>
                    <a:p>
                      <a:pPr algn="ctr"/>
                      <a:r>
                        <a:rPr lang="it-IT" sz="1600" b="0" dirty="0"/>
                        <a:t>Fanta</a:t>
                      </a:r>
                      <a:endParaRPr lang="en-US" sz="1600" b="0" dirty="0"/>
                    </a:p>
                  </a:txBody>
                  <a:tcPr/>
                </a:tc>
                <a:tc>
                  <a:txBody>
                    <a:bodyPr/>
                    <a:lstStyle/>
                    <a:p>
                      <a:pPr algn="ctr"/>
                      <a:r>
                        <a:rPr lang="it-IT" sz="1600" b="0" dirty="0"/>
                        <a:t>…</a:t>
                      </a:r>
                      <a:endParaRPr lang="en-US" sz="1600" b="0" dirty="0"/>
                    </a:p>
                  </a:txBody>
                  <a:tcPr/>
                </a:tc>
                <a:extLst>
                  <a:ext uri="{0D108BD9-81ED-4DB2-BD59-A6C34878D82A}">
                    <a16:rowId xmlns:a16="http://schemas.microsoft.com/office/drawing/2014/main" val="1813142414"/>
                  </a:ext>
                </a:extLst>
              </a:tr>
              <a:tr h="370840">
                <a:tc>
                  <a:txBody>
                    <a:bodyPr/>
                    <a:lstStyle/>
                    <a:p>
                      <a:pPr algn="ctr"/>
                      <a:r>
                        <a:rPr lang="it-IT" dirty="0"/>
                        <a:t>1</a:t>
                      </a:r>
                      <a:endParaRPr lang="en-US" dirty="0"/>
                    </a:p>
                  </a:txBody>
                  <a:tcPr/>
                </a:tc>
                <a:tc>
                  <a:txBody>
                    <a:bodyPr/>
                    <a:lstStyle/>
                    <a:p>
                      <a:pPr algn="ctr"/>
                      <a:r>
                        <a:rPr lang="it-IT" dirty="0"/>
                        <a:t>Martin</a:t>
                      </a:r>
                      <a:endParaRPr lang="en-US" dirty="0"/>
                    </a:p>
                  </a:txBody>
                  <a:tcPr/>
                </a:tc>
                <a:tc>
                  <a:txBody>
                    <a:bodyPr/>
                    <a:lstStyle/>
                    <a:p>
                      <a:pPr algn="ctr"/>
                      <a:endParaRPr lang="en-US" dirty="0"/>
                    </a:p>
                  </a:txBody>
                  <a:tcPr/>
                </a:tc>
                <a:tc>
                  <a:txBody>
                    <a:bodyPr/>
                    <a:lstStyle/>
                    <a:p>
                      <a:pPr algn="ctr"/>
                      <a:r>
                        <a:rPr lang="it-IT" dirty="0"/>
                        <a:t>12.4</a:t>
                      </a:r>
                      <a:endParaRPr lang="en-US" dirty="0"/>
                    </a:p>
                  </a:txBody>
                  <a:tcPr/>
                </a:tc>
                <a:tc>
                  <a:txBody>
                    <a:bodyPr/>
                    <a:lstStyle/>
                    <a:p>
                      <a:pPr algn="ctr"/>
                      <a:r>
                        <a:rPr lang="it-IT" dirty="0"/>
                        <a:t>14.4</a:t>
                      </a:r>
                      <a:endParaRPr lang="en-US" dirty="0"/>
                    </a:p>
                  </a:txBody>
                  <a:tcPr/>
                </a:tc>
                <a:tc>
                  <a:txBody>
                    <a:bodyPr/>
                    <a:lstStyle/>
                    <a:p>
                      <a:pPr algn="ctr"/>
                      <a:endParaRPr lang="en-US" dirty="0"/>
                    </a:p>
                  </a:txBody>
                  <a:tcPr/>
                </a:tc>
                <a:extLst>
                  <a:ext uri="{0D108BD9-81ED-4DB2-BD59-A6C34878D82A}">
                    <a16:rowId xmlns:a16="http://schemas.microsoft.com/office/drawing/2014/main" val="3511695884"/>
                  </a:ext>
                </a:extLst>
              </a:tr>
              <a:tr h="370840">
                <a:tc>
                  <a:txBody>
                    <a:bodyPr/>
                    <a:lstStyle/>
                    <a:p>
                      <a:pPr algn="ctr"/>
                      <a:r>
                        <a:rPr lang="it-IT" dirty="0"/>
                        <a:t>2</a:t>
                      </a:r>
                      <a:endParaRPr lang="en-US" dirty="0"/>
                    </a:p>
                  </a:txBody>
                  <a:tcPr/>
                </a:tc>
                <a:tc>
                  <a:txBody>
                    <a:bodyPr/>
                    <a:lstStyle/>
                    <a:p>
                      <a:pPr algn="ctr"/>
                      <a:r>
                        <a:rPr lang="en-US" dirty="0"/>
                        <a:t>…</a:t>
                      </a:r>
                    </a:p>
                  </a:txBody>
                  <a:tcPr/>
                </a:tc>
                <a:tc>
                  <a:txBody>
                    <a:bodyPr/>
                    <a:lstStyle/>
                    <a:p>
                      <a:pPr algn="ctr"/>
                      <a:r>
                        <a:rPr lang="en-US" dirty="0"/>
                        <a:t>…</a:t>
                      </a:r>
                    </a:p>
                  </a:txBody>
                  <a:tcPr/>
                </a:tc>
                <a:tc>
                  <a:txBody>
                    <a:bodyPr/>
                    <a:lstStyle/>
                    <a:p>
                      <a:pPr algn="ctr"/>
                      <a:endParaRPr lang="en-US"/>
                    </a:p>
                  </a:txBody>
                  <a:tcPr/>
                </a:tc>
                <a:tc>
                  <a:txBody>
                    <a:bodyPr/>
                    <a:lstStyle/>
                    <a:p>
                      <a:pPr algn="ctr"/>
                      <a:endParaRPr lang="en-US" dirty="0"/>
                    </a:p>
                  </a:txBody>
                  <a:tcPr/>
                </a:tc>
                <a:tc>
                  <a:txBody>
                    <a:bodyPr/>
                    <a:lstStyle/>
                    <a:p>
                      <a:pPr algn="ctr"/>
                      <a:r>
                        <a:rPr lang="en-US" dirty="0"/>
                        <a:t>…</a:t>
                      </a:r>
                    </a:p>
                  </a:txBody>
                  <a:tcPr/>
                </a:tc>
                <a:extLst>
                  <a:ext uri="{0D108BD9-81ED-4DB2-BD59-A6C34878D82A}">
                    <a16:rowId xmlns:a16="http://schemas.microsoft.com/office/drawing/2014/main" val="4150996634"/>
                  </a:ext>
                </a:extLst>
              </a:tr>
            </a:tbl>
          </a:graphicData>
        </a:graphic>
      </p:graphicFrame>
      <p:graphicFrame>
        <p:nvGraphicFramePr>
          <p:cNvPr id="11" name="Tabella 10"/>
          <p:cNvGraphicFramePr>
            <a:graphicFrameLocks noGrp="1"/>
          </p:cNvGraphicFramePr>
          <p:nvPr>
            <p:extLst>
              <p:ext uri="{D42A27DB-BD31-4B8C-83A1-F6EECF244321}">
                <p14:modId xmlns:p14="http://schemas.microsoft.com/office/powerpoint/2010/main" val="3357066630"/>
              </p:ext>
            </p:extLst>
          </p:nvPr>
        </p:nvGraphicFramePr>
        <p:xfrm>
          <a:off x="1728697" y="4131248"/>
          <a:ext cx="4588977" cy="1930400"/>
        </p:xfrm>
        <a:graphic>
          <a:graphicData uri="http://schemas.openxmlformats.org/drawingml/2006/table">
            <a:tbl>
              <a:tblPr firstRow="1" bandRow="1">
                <a:tableStyleId>{5C22544A-7EE6-4342-B048-85BDC9FD1C3A}</a:tableStyleId>
              </a:tblPr>
              <a:tblGrid>
                <a:gridCol w="589845">
                  <a:extLst>
                    <a:ext uri="{9D8B030D-6E8A-4147-A177-3AD203B41FA5}">
                      <a16:colId xmlns:a16="http://schemas.microsoft.com/office/drawing/2014/main" val="2520417537"/>
                    </a:ext>
                  </a:extLst>
                </a:gridCol>
                <a:gridCol w="3999132">
                  <a:extLst>
                    <a:ext uri="{9D8B030D-6E8A-4147-A177-3AD203B41FA5}">
                      <a16:colId xmlns:a16="http://schemas.microsoft.com/office/drawing/2014/main" val="197802885"/>
                    </a:ext>
                  </a:extLst>
                </a:gridCol>
              </a:tblGrid>
              <a:tr h="370840">
                <a:tc>
                  <a:txBody>
                    <a:bodyPr/>
                    <a:lstStyle/>
                    <a:p>
                      <a:pPr algn="ctr"/>
                      <a:r>
                        <a:rPr lang="it-IT" sz="1600" b="0" dirty="0" err="1"/>
                        <a:t>Ord</a:t>
                      </a:r>
                      <a:endParaRPr lang="en-US" sz="1600" b="0" dirty="0"/>
                    </a:p>
                  </a:txBody>
                  <a:tcPr/>
                </a:tc>
                <a:tc>
                  <a:txBody>
                    <a:bodyPr/>
                    <a:lstStyle/>
                    <a:p>
                      <a:pPr algn="ctr"/>
                      <a:r>
                        <a:rPr lang="it-IT" sz="1600" b="0" dirty="0" err="1"/>
                        <a:t>OrderPayments</a:t>
                      </a:r>
                      <a:endParaRPr lang="en-US" sz="1600" b="0" dirty="0"/>
                    </a:p>
                  </a:txBody>
                  <a:tcPr/>
                </a:tc>
                <a:extLst>
                  <a:ext uri="{0D108BD9-81ED-4DB2-BD59-A6C34878D82A}">
                    <a16:rowId xmlns:a16="http://schemas.microsoft.com/office/drawing/2014/main" val="1813142414"/>
                  </a:ext>
                </a:extLst>
              </a:tr>
              <a:tr h="370840">
                <a:tc>
                  <a:txBody>
                    <a:bodyPr/>
                    <a:lstStyle/>
                    <a:p>
                      <a:pPr algn="ctr"/>
                      <a:r>
                        <a:rPr lang="it-IT" dirty="0"/>
                        <a:t>1</a:t>
                      </a:r>
                      <a:endParaRPr lang="en-US" dirty="0"/>
                    </a:p>
                  </a:txBody>
                  <a:tcPr anchor="ctr"/>
                </a:tc>
                <a:tc>
                  <a:txBody>
                    <a:bodyPr/>
                    <a:lstStyle/>
                    <a:p>
                      <a:pPr algn="ctr"/>
                      <a:endParaRPr lang="it-IT" dirty="0"/>
                    </a:p>
                    <a:p>
                      <a:pPr algn="ctr"/>
                      <a:endParaRPr lang="it-IT" dirty="0"/>
                    </a:p>
                    <a:p>
                      <a:pPr algn="ctr"/>
                      <a:endParaRPr lang="it-IT" dirty="0"/>
                    </a:p>
                    <a:p>
                      <a:pPr algn="ctr"/>
                      <a:endParaRPr lang="en-US" dirty="0"/>
                    </a:p>
                  </a:txBody>
                  <a:tcPr anchor="ctr"/>
                </a:tc>
                <a:extLst>
                  <a:ext uri="{0D108BD9-81ED-4DB2-BD59-A6C34878D82A}">
                    <a16:rowId xmlns:a16="http://schemas.microsoft.com/office/drawing/2014/main" val="3511695884"/>
                  </a:ext>
                </a:extLst>
              </a:tr>
              <a:tr h="370840">
                <a:tc>
                  <a:txBody>
                    <a:bodyPr/>
                    <a:lstStyle/>
                    <a:p>
                      <a:pPr algn="ctr"/>
                      <a:r>
                        <a:rPr lang="it-IT" dirty="0"/>
                        <a:t>2</a:t>
                      </a:r>
                      <a:endParaRPr lang="en-US" dirty="0"/>
                    </a:p>
                  </a:txBody>
                  <a:tcPr anchor="ctr"/>
                </a:tc>
                <a:tc>
                  <a:txBody>
                    <a:bodyPr/>
                    <a:lstStyle/>
                    <a:p>
                      <a:pPr algn="ctr"/>
                      <a:r>
                        <a:rPr lang="it-IT" dirty="0"/>
                        <a:t>…</a:t>
                      </a:r>
                      <a:endParaRPr lang="en-US" dirty="0"/>
                    </a:p>
                  </a:txBody>
                  <a:tcPr anchor="ctr"/>
                </a:tc>
                <a:extLst>
                  <a:ext uri="{0D108BD9-81ED-4DB2-BD59-A6C34878D82A}">
                    <a16:rowId xmlns:a16="http://schemas.microsoft.com/office/drawing/2014/main" val="4150996634"/>
                  </a:ext>
                </a:extLst>
              </a:tr>
            </a:tbl>
          </a:graphicData>
        </a:graphic>
      </p:graphicFrame>
      <p:graphicFrame>
        <p:nvGraphicFramePr>
          <p:cNvPr id="9" name="Tabella 8"/>
          <p:cNvGraphicFramePr>
            <a:graphicFrameLocks noGrp="1"/>
          </p:cNvGraphicFramePr>
          <p:nvPr>
            <p:extLst>
              <p:ext uri="{D42A27DB-BD31-4B8C-83A1-F6EECF244321}">
                <p14:modId xmlns:p14="http://schemas.microsoft.com/office/powerpoint/2010/main" val="2293334708"/>
              </p:ext>
            </p:extLst>
          </p:nvPr>
        </p:nvGraphicFramePr>
        <p:xfrm>
          <a:off x="2479699" y="4654488"/>
          <a:ext cx="3620721" cy="883920"/>
        </p:xfrm>
        <a:graphic>
          <a:graphicData uri="http://schemas.openxmlformats.org/drawingml/2006/table">
            <a:tbl>
              <a:tblPr firstRow="1" bandRow="1">
                <a:tableStyleId>{5C22544A-7EE6-4342-B048-85BDC9FD1C3A}</a:tableStyleId>
              </a:tblPr>
              <a:tblGrid>
                <a:gridCol w="476013">
                  <a:extLst>
                    <a:ext uri="{9D8B030D-6E8A-4147-A177-3AD203B41FA5}">
                      <a16:colId xmlns:a16="http://schemas.microsoft.com/office/drawing/2014/main" val="2520417537"/>
                    </a:ext>
                  </a:extLst>
                </a:gridCol>
                <a:gridCol w="646430">
                  <a:extLst>
                    <a:ext uri="{9D8B030D-6E8A-4147-A177-3AD203B41FA5}">
                      <a16:colId xmlns:a16="http://schemas.microsoft.com/office/drawing/2014/main" val="499402677"/>
                    </a:ext>
                  </a:extLst>
                </a:gridCol>
                <a:gridCol w="862457">
                  <a:extLst>
                    <a:ext uri="{9D8B030D-6E8A-4147-A177-3AD203B41FA5}">
                      <a16:colId xmlns:a16="http://schemas.microsoft.com/office/drawing/2014/main" val="899208089"/>
                    </a:ext>
                  </a:extLst>
                </a:gridCol>
                <a:gridCol w="862457">
                  <a:extLst>
                    <a:ext uri="{9D8B030D-6E8A-4147-A177-3AD203B41FA5}">
                      <a16:colId xmlns:a16="http://schemas.microsoft.com/office/drawing/2014/main" val="3218115736"/>
                    </a:ext>
                  </a:extLst>
                </a:gridCol>
                <a:gridCol w="773364">
                  <a:extLst>
                    <a:ext uri="{9D8B030D-6E8A-4147-A177-3AD203B41FA5}">
                      <a16:colId xmlns:a16="http://schemas.microsoft.com/office/drawing/2014/main" val="197802885"/>
                    </a:ext>
                  </a:extLst>
                </a:gridCol>
              </a:tblGrid>
              <a:tr h="265441">
                <a:tc>
                  <a:txBody>
                    <a:bodyPr/>
                    <a:lstStyle/>
                    <a:p>
                      <a:pPr algn="ctr"/>
                      <a:r>
                        <a:rPr lang="it-IT" sz="1200" b="0" dirty="0"/>
                        <a:t>Card</a:t>
                      </a:r>
                      <a:endParaRPr lang="en-US" sz="1200" b="0" dirty="0"/>
                    </a:p>
                  </a:txBody>
                  <a:tcPr/>
                </a:tc>
                <a:tc>
                  <a:txBody>
                    <a:bodyPr/>
                    <a:lstStyle/>
                    <a:p>
                      <a:pPr algn="ctr"/>
                      <a:r>
                        <a:rPr lang="it-IT" sz="1200" b="0" dirty="0" err="1"/>
                        <a:t>Steet</a:t>
                      </a:r>
                      <a:endParaRPr lang="en-US" sz="1200" b="0" dirty="0"/>
                    </a:p>
                  </a:txBody>
                  <a:tcPr/>
                </a:tc>
                <a:tc>
                  <a:txBody>
                    <a:bodyPr/>
                    <a:lstStyle/>
                    <a:p>
                      <a:pPr algn="ctr"/>
                      <a:r>
                        <a:rPr lang="it-IT" sz="1200" b="0" dirty="0"/>
                        <a:t>City</a:t>
                      </a:r>
                      <a:endParaRPr lang="en-US" sz="1200" b="0" dirty="0"/>
                    </a:p>
                  </a:txBody>
                  <a:tcPr/>
                </a:tc>
                <a:tc>
                  <a:txBody>
                    <a:bodyPr/>
                    <a:lstStyle/>
                    <a:p>
                      <a:pPr algn="ctr"/>
                      <a:r>
                        <a:rPr lang="it-IT" sz="1200" b="0" dirty="0"/>
                        <a:t>State</a:t>
                      </a:r>
                      <a:endParaRPr lang="en-US" sz="1200" b="0" dirty="0"/>
                    </a:p>
                  </a:txBody>
                  <a:tcPr/>
                </a:tc>
                <a:tc>
                  <a:txBody>
                    <a:bodyPr/>
                    <a:lstStyle/>
                    <a:p>
                      <a:pPr algn="ctr"/>
                      <a:r>
                        <a:rPr lang="it-IT" sz="1200" b="0" dirty="0"/>
                        <a:t>Code</a:t>
                      </a:r>
                      <a:endParaRPr lang="en-US" sz="1200" b="0" dirty="0"/>
                    </a:p>
                  </a:txBody>
                  <a:tcPr/>
                </a:tc>
                <a:extLst>
                  <a:ext uri="{0D108BD9-81ED-4DB2-BD59-A6C34878D82A}">
                    <a16:rowId xmlns:a16="http://schemas.microsoft.com/office/drawing/2014/main" val="1813142414"/>
                  </a:ext>
                </a:extLst>
              </a:tr>
              <a:tr h="294935">
                <a:tc>
                  <a:txBody>
                    <a:bodyPr/>
                    <a:lstStyle/>
                    <a:p>
                      <a:r>
                        <a:rPr lang="it-IT" sz="1400" dirty="0"/>
                        <a:t>477</a:t>
                      </a:r>
                      <a:endParaRPr lang="en-US" sz="1400" dirty="0"/>
                    </a:p>
                  </a:txBody>
                  <a:tcPr/>
                </a:tc>
                <a:tc>
                  <a:txBody>
                    <a:bodyPr/>
                    <a:lstStyle/>
                    <a:p>
                      <a:r>
                        <a:rPr lang="it-IT" sz="1400" dirty="0"/>
                        <a:t>9th</a:t>
                      </a:r>
                      <a:endParaRPr lang="en-US" sz="1400" dirty="0"/>
                    </a:p>
                  </a:txBody>
                  <a:tcPr/>
                </a:tc>
                <a:tc>
                  <a:txBody>
                    <a:bodyPr/>
                    <a:lstStyle/>
                    <a:p>
                      <a:r>
                        <a:rPr lang="it-IT" sz="1400" dirty="0" err="1"/>
                        <a:t>NewYork</a:t>
                      </a:r>
                      <a:endParaRPr lang="en-US" sz="1400" dirty="0"/>
                    </a:p>
                  </a:txBody>
                  <a:tcPr/>
                </a:tc>
                <a:tc>
                  <a:txBody>
                    <a:bodyPr/>
                    <a:lstStyle/>
                    <a:p>
                      <a:r>
                        <a:rPr lang="it-IT" sz="1400" dirty="0" err="1"/>
                        <a:t>NewYork</a:t>
                      </a:r>
                      <a:endParaRPr lang="en-US" sz="1400" dirty="0"/>
                    </a:p>
                  </a:txBody>
                  <a:tcPr/>
                </a:tc>
                <a:tc>
                  <a:txBody>
                    <a:bodyPr/>
                    <a:lstStyle/>
                    <a:p>
                      <a:r>
                        <a:rPr lang="it-IT" sz="1400" dirty="0"/>
                        <a:t>10001</a:t>
                      </a:r>
                      <a:endParaRPr lang="en-US" sz="1400" dirty="0"/>
                    </a:p>
                  </a:txBody>
                  <a:tcPr/>
                </a:tc>
                <a:extLst>
                  <a:ext uri="{0D108BD9-81ED-4DB2-BD59-A6C34878D82A}">
                    <a16:rowId xmlns:a16="http://schemas.microsoft.com/office/drawing/2014/main" val="3511695884"/>
                  </a:ext>
                </a:extLst>
              </a:tr>
              <a:tr h="294935">
                <a:tc>
                  <a:txBody>
                    <a:bodyPr/>
                    <a:lstStyle/>
                    <a:p>
                      <a:r>
                        <a:rPr lang="it-IT" sz="1400" dirty="0"/>
                        <a:t>457</a:t>
                      </a:r>
                      <a:endParaRPr lang="en-US" sz="1400" dirty="0"/>
                    </a:p>
                  </a:txBody>
                  <a:tcPr/>
                </a:tc>
                <a:tc>
                  <a:txBody>
                    <a:bodyPr/>
                    <a:lstStyle/>
                    <a:p>
                      <a:r>
                        <a:rPr lang="it-IT" sz="1400" dirty="0"/>
                        <a:t>Adam</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dirty="0"/>
                        <a:t>Chicago</a:t>
                      </a:r>
                      <a:endParaRPr lang="en-US" sz="1400" dirty="0"/>
                    </a:p>
                  </a:txBody>
                  <a:tcPr/>
                </a:tc>
                <a:tc>
                  <a:txBody>
                    <a:bodyPr/>
                    <a:lstStyle/>
                    <a:p>
                      <a:r>
                        <a:rPr lang="it-IT" sz="1400" dirty="0"/>
                        <a:t>Illinois</a:t>
                      </a:r>
                      <a:endParaRPr lang="en-US" sz="1400" dirty="0"/>
                    </a:p>
                  </a:txBody>
                  <a:tcPr/>
                </a:tc>
                <a:tc>
                  <a:txBody>
                    <a:bodyPr/>
                    <a:lstStyle/>
                    <a:p>
                      <a:r>
                        <a:rPr lang="it-IT" sz="1400" dirty="0"/>
                        <a:t>60007</a:t>
                      </a:r>
                      <a:endParaRPr lang="en-US" sz="1400" dirty="0"/>
                    </a:p>
                  </a:txBody>
                  <a:tcPr/>
                </a:tc>
                <a:extLst>
                  <a:ext uri="{0D108BD9-81ED-4DB2-BD59-A6C34878D82A}">
                    <a16:rowId xmlns:a16="http://schemas.microsoft.com/office/drawing/2014/main" val="4150996634"/>
                  </a:ext>
                </a:extLst>
              </a:tr>
            </a:tbl>
          </a:graphicData>
        </a:graphic>
      </p:graphicFrame>
      <p:sp>
        <p:nvSpPr>
          <p:cNvPr id="12" name="CasellaDiTesto 11"/>
          <p:cNvSpPr txBox="1"/>
          <p:nvPr/>
        </p:nvSpPr>
        <p:spPr>
          <a:xfrm>
            <a:off x="1691752" y="1939952"/>
            <a:ext cx="2980303" cy="369332"/>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Order </a:t>
            </a:r>
            <a:r>
              <a:rPr lang="it-IT" i="1" dirty="0" err="1">
                <a:solidFill>
                  <a:schemeClr val="tx1">
                    <a:lumMod val="75000"/>
                    <a:lumOff val="25000"/>
                  </a:schemeClr>
                </a:solidFill>
                <a:latin typeface="Helvetica" panose="020B0604020202020204" pitchFamily="34" charset="0"/>
                <a:cs typeface="Helvetica" panose="020B0604020202020204" pitchFamily="34" charset="0"/>
              </a:rPr>
              <a:t>details</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column</a:t>
            </a:r>
            <a:r>
              <a:rPr lang="it-IT" dirty="0">
                <a:solidFill>
                  <a:schemeClr val="tx1">
                    <a:lumMod val="75000"/>
                    <a:lumOff val="25000"/>
                  </a:schemeClr>
                </a:solidFill>
                <a:latin typeface="Helvetica" panose="020B0604020202020204" pitchFamily="34" charset="0"/>
                <a:cs typeface="Helvetica" panose="020B0604020202020204" pitchFamily="34" charset="0"/>
              </a:rPr>
              <a:t> family</a:t>
            </a:r>
          </a:p>
        </p:txBody>
      </p:sp>
      <p:sp>
        <p:nvSpPr>
          <p:cNvPr id="16" name="CasellaDiTesto 15"/>
          <p:cNvSpPr txBox="1"/>
          <p:nvPr/>
        </p:nvSpPr>
        <p:spPr>
          <a:xfrm>
            <a:off x="1634867" y="3745460"/>
            <a:ext cx="3313728" cy="369332"/>
          </a:xfrm>
          <a:prstGeom prst="rect">
            <a:avLst/>
          </a:prstGeom>
          <a:noFill/>
        </p:spPr>
        <p:txBody>
          <a:bodyPr wrap="none" rtlCol="0">
            <a:spAutoFit/>
          </a:bodyPr>
          <a:lstStyle/>
          <a:p>
            <a:r>
              <a:rPr lang="it-IT" i="1" dirty="0">
                <a:solidFill>
                  <a:schemeClr val="tx1">
                    <a:lumMod val="75000"/>
                    <a:lumOff val="25000"/>
                  </a:schemeClr>
                </a:solidFill>
                <a:latin typeface="Helvetica" panose="020B0604020202020204" pitchFamily="34" charset="0"/>
                <a:cs typeface="Helvetica" panose="020B0604020202020204" pitchFamily="34" charset="0"/>
              </a:rPr>
              <a:t>Order </a:t>
            </a:r>
            <a:r>
              <a:rPr lang="it-IT" i="1" dirty="0" err="1">
                <a:solidFill>
                  <a:schemeClr val="tx1">
                    <a:lumMod val="75000"/>
                    <a:lumOff val="25000"/>
                  </a:schemeClr>
                </a:solidFill>
                <a:latin typeface="Helvetica" panose="020B0604020202020204" pitchFamily="34" charset="0"/>
                <a:cs typeface="Helvetica" panose="020B0604020202020204" pitchFamily="34" charset="0"/>
              </a:rPr>
              <a:t>payments</a:t>
            </a:r>
            <a:r>
              <a:rPr lang="it-IT" dirty="0">
                <a:solidFill>
                  <a:schemeClr val="tx1">
                    <a:lumMod val="75000"/>
                    <a:lumOff val="25000"/>
                  </a:schemeClr>
                </a:solidFill>
                <a:latin typeface="Helvetica" panose="020B0604020202020204" pitchFamily="34" charset="0"/>
                <a:cs typeface="Helvetica" panose="020B0604020202020204" pitchFamily="34" charset="0"/>
              </a:rPr>
              <a:t> </a:t>
            </a:r>
            <a:r>
              <a:rPr lang="it-IT" dirty="0" err="1">
                <a:solidFill>
                  <a:schemeClr val="tx1">
                    <a:lumMod val="75000"/>
                    <a:lumOff val="25000"/>
                  </a:schemeClr>
                </a:solidFill>
                <a:latin typeface="Helvetica" panose="020B0604020202020204" pitchFamily="34" charset="0"/>
                <a:cs typeface="Helvetica" panose="020B0604020202020204" pitchFamily="34" charset="0"/>
              </a:rPr>
              <a:t>column</a:t>
            </a:r>
            <a:r>
              <a:rPr lang="it-IT" dirty="0">
                <a:solidFill>
                  <a:schemeClr val="tx1">
                    <a:lumMod val="75000"/>
                    <a:lumOff val="25000"/>
                  </a:schemeClr>
                </a:solidFill>
                <a:latin typeface="Helvetica" panose="020B0604020202020204" pitchFamily="34" charset="0"/>
                <a:cs typeface="Helvetica" panose="020B0604020202020204" pitchFamily="34" charset="0"/>
              </a:rPr>
              <a:t> family</a:t>
            </a:r>
          </a:p>
        </p:txBody>
      </p:sp>
      <p:pic>
        <p:nvPicPr>
          <p:cNvPr id="10" name="Immagine 9"/>
          <p:cNvPicPr>
            <a:picLocks noChangeAspect="1"/>
          </p:cNvPicPr>
          <p:nvPr/>
        </p:nvPicPr>
        <p:blipFill>
          <a:blip r:embed="rId3"/>
          <a:stretch>
            <a:fillRect/>
          </a:stretch>
        </p:blipFill>
        <p:spPr>
          <a:xfrm>
            <a:off x="8052457" y="3561098"/>
            <a:ext cx="3484345" cy="2679778"/>
          </a:xfrm>
          <a:prstGeom prst="rect">
            <a:avLst/>
          </a:prstGeom>
          <a:ln>
            <a:noFill/>
          </a:ln>
        </p:spPr>
      </p:pic>
      <p:sp>
        <p:nvSpPr>
          <p:cNvPr id="5" name="Figura a mano libera 4"/>
          <p:cNvSpPr/>
          <p:nvPr/>
        </p:nvSpPr>
        <p:spPr>
          <a:xfrm>
            <a:off x="7988300" y="3479800"/>
            <a:ext cx="3371850" cy="2463800"/>
          </a:xfrm>
          <a:custGeom>
            <a:avLst/>
            <a:gdLst>
              <a:gd name="connsiteX0" fmla="*/ 0 w 3371850"/>
              <a:gd name="connsiteY0" fmla="*/ 0 h 2463800"/>
              <a:gd name="connsiteX1" fmla="*/ 6350 w 3371850"/>
              <a:gd name="connsiteY1" fmla="*/ 673100 h 2463800"/>
              <a:gd name="connsiteX2" fmla="*/ 2438400 w 3371850"/>
              <a:gd name="connsiteY2" fmla="*/ 666750 h 2463800"/>
              <a:gd name="connsiteX3" fmla="*/ 2432050 w 3371850"/>
              <a:gd name="connsiteY3" fmla="*/ 2463800 h 2463800"/>
              <a:gd name="connsiteX4" fmla="*/ 3371850 w 3371850"/>
              <a:gd name="connsiteY4" fmla="*/ 2463800 h 2463800"/>
              <a:gd name="connsiteX5" fmla="*/ 3359150 w 3371850"/>
              <a:gd name="connsiteY5" fmla="*/ 0 h 2463800"/>
              <a:gd name="connsiteX6" fmla="*/ 234950 w 3371850"/>
              <a:gd name="connsiteY6" fmla="*/ 6350 h 2463800"/>
              <a:gd name="connsiteX7" fmla="*/ 0 w 3371850"/>
              <a:gd name="connsiteY7"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1850" h="2463800">
                <a:moveTo>
                  <a:pt x="0" y="0"/>
                </a:moveTo>
                <a:cubicBezTo>
                  <a:pt x="2117" y="224367"/>
                  <a:pt x="4233" y="448733"/>
                  <a:pt x="6350" y="673100"/>
                </a:cubicBezTo>
                <a:lnTo>
                  <a:pt x="2438400" y="666750"/>
                </a:lnTo>
                <a:cubicBezTo>
                  <a:pt x="2436283" y="1265767"/>
                  <a:pt x="2434167" y="1864783"/>
                  <a:pt x="2432050" y="2463800"/>
                </a:cubicBezTo>
                <a:lnTo>
                  <a:pt x="3371850" y="2463800"/>
                </a:lnTo>
                <a:cubicBezTo>
                  <a:pt x="3367617" y="1642533"/>
                  <a:pt x="3363383" y="821267"/>
                  <a:pt x="3359150" y="0"/>
                </a:cubicBezTo>
                <a:lnTo>
                  <a:pt x="234950" y="6350"/>
                </a:lnTo>
                <a:lnTo>
                  <a:pt x="0" y="0"/>
                </a:lnTo>
                <a:close/>
              </a:path>
            </a:pathLst>
          </a:cu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Figura a mano libera 5"/>
          <p:cNvSpPr/>
          <p:nvPr/>
        </p:nvSpPr>
        <p:spPr>
          <a:xfrm>
            <a:off x="8064500" y="3549650"/>
            <a:ext cx="2794000" cy="2692400"/>
          </a:xfrm>
          <a:custGeom>
            <a:avLst/>
            <a:gdLst>
              <a:gd name="connsiteX0" fmla="*/ 2794000 w 2794000"/>
              <a:gd name="connsiteY0" fmla="*/ 0 h 2692400"/>
              <a:gd name="connsiteX1" fmla="*/ 2787650 w 2794000"/>
              <a:gd name="connsiteY1" fmla="*/ 704850 h 2692400"/>
              <a:gd name="connsiteX2" fmla="*/ 2273300 w 2794000"/>
              <a:gd name="connsiteY2" fmla="*/ 692150 h 2692400"/>
              <a:gd name="connsiteX3" fmla="*/ 2273300 w 2794000"/>
              <a:gd name="connsiteY3" fmla="*/ 1631950 h 2692400"/>
              <a:gd name="connsiteX4" fmla="*/ 971550 w 2794000"/>
              <a:gd name="connsiteY4" fmla="*/ 1631950 h 2692400"/>
              <a:gd name="connsiteX5" fmla="*/ 971550 w 2794000"/>
              <a:gd name="connsiteY5" fmla="*/ 2692400 h 2692400"/>
              <a:gd name="connsiteX6" fmla="*/ 0 w 2794000"/>
              <a:gd name="connsiteY6" fmla="*/ 2692400 h 2692400"/>
              <a:gd name="connsiteX7" fmla="*/ 19050 w 2794000"/>
              <a:gd name="connsiteY7" fmla="*/ 996950 h 2692400"/>
              <a:gd name="connsiteX8" fmla="*/ 1676400 w 2794000"/>
              <a:gd name="connsiteY8" fmla="*/ 990600 h 2692400"/>
              <a:gd name="connsiteX9" fmla="*/ 1682750 w 2794000"/>
              <a:gd name="connsiteY9" fmla="*/ 0 h 2692400"/>
              <a:gd name="connsiteX10" fmla="*/ 2635250 w 2794000"/>
              <a:gd name="connsiteY10" fmla="*/ 6350 h 2692400"/>
              <a:gd name="connsiteX11" fmla="*/ 2794000 w 2794000"/>
              <a:gd name="connsiteY11" fmla="*/ 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4000" h="2692400">
                <a:moveTo>
                  <a:pt x="2794000" y="0"/>
                </a:moveTo>
                <a:cubicBezTo>
                  <a:pt x="2791883" y="234950"/>
                  <a:pt x="2789767" y="469900"/>
                  <a:pt x="2787650" y="704850"/>
                </a:cubicBezTo>
                <a:lnTo>
                  <a:pt x="2273300" y="692150"/>
                </a:lnTo>
                <a:lnTo>
                  <a:pt x="2273300" y="1631950"/>
                </a:lnTo>
                <a:lnTo>
                  <a:pt x="971550" y="1631950"/>
                </a:lnTo>
                <a:lnTo>
                  <a:pt x="971550" y="2692400"/>
                </a:lnTo>
                <a:lnTo>
                  <a:pt x="0" y="2692400"/>
                </a:lnTo>
                <a:lnTo>
                  <a:pt x="19050" y="996950"/>
                </a:lnTo>
                <a:lnTo>
                  <a:pt x="1676400" y="990600"/>
                </a:lnTo>
                <a:cubicBezTo>
                  <a:pt x="1678517" y="660400"/>
                  <a:pt x="1680633" y="330200"/>
                  <a:pt x="1682750" y="0"/>
                </a:cubicBezTo>
                <a:lnTo>
                  <a:pt x="2635250" y="6350"/>
                </a:lnTo>
                <a:lnTo>
                  <a:pt x="2794000" y="0"/>
                </a:lnTo>
                <a:close/>
              </a:path>
            </a:pathLst>
          </a:cu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5" name="Connettore diritto 14"/>
          <p:cNvCxnSpPr/>
          <p:nvPr/>
        </p:nvCxnSpPr>
        <p:spPr>
          <a:xfrm>
            <a:off x="1634867" y="4131248"/>
            <a:ext cx="0" cy="1920589"/>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cxnSp>
        <p:nvCxnSpPr>
          <p:cNvPr id="17" name="Connettore diritto 16"/>
          <p:cNvCxnSpPr/>
          <p:nvPr/>
        </p:nvCxnSpPr>
        <p:spPr>
          <a:xfrm>
            <a:off x="1634867" y="2309284"/>
            <a:ext cx="0" cy="1112520"/>
          </a:xfrm>
          <a:prstGeom prst="lin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6928884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Summary</a:t>
            </a:r>
          </a:p>
        </p:txBody>
      </p:sp>
      <p:sp>
        <p:nvSpPr>
          <p:cNvPr id="6" name="Segnaposto contenuto 5">
            <a:extLst>
              <a:ext uri="{FF2B5EF4-FFF2-40B4-BE49-F238E27FC236}">
                <a16:creationId xmlns:a16="http://schemas.microsoft.com/office/drawing/2014/main" id="{06538C58-0F9D-4886-A1CC-55874E236FAF}"/>
              </a:ext>
            </a:extLst>
          </p:cNvPr>
          <p:cNvSpPr>
            <a:spLocks noGrp="1"/>
          </p:cNvSpPr>
          <p:nvPr>
            <p:ph idx="1"/>
          </p:nvPr>
        </p:nvSpPr>
        <p:spPr/>
        <p:txBody>
          <a:bodyPr/>
          <a:lstStyle/>
          <a:p>
            <a:r>
              <a:rPr lang="en-US" noProof="0" dirty="0"/>
              <a:t>The </a:t>
            </a:r>
            <a:r>
              <a:rPr lang="en-US" i="1" noProof="0" dirty="0"/>
              <a:t>aggregate </a:t>
            </a:r>
            <a:r>
              <a:rPr lang="en-US" noProof="0" dirty="0"/>
              <a:t>term comes from Domain-Driven Design</a:t>
            </a:r>
          </a:p>
          <a:p>
            <a:pPr lvl="1"/>
            <a:r>
              <a:rPr lang="en-US" noProof="0" dirty="0"/>
              <a:t>An aggregate is a group of tightly coupled objects to be handled as a block</a:t>
            </a:r>
          </a:p>
          <a:p>
            <a:pPr lvl="1"/>
            <a:r>
              <a:rPr lang="en-US" noProof="0" dirty="0"/>
              <a:t>Aggregates are the basic unit for data manipulation and consistency management</a:t>
            </a:r>
          </a:p>
          <a:p>
            <a:r>
              <a:rPr lang="en-US" noProof="0" dirty="0"/>
              <a:t>Advantages</a:t>
            </a:r>
          </a:p>
          <a:p>
            <a:pPr lvl="1"/>
            <a:r>
              <a:rPr lang="en-US" noProof="0" dirty="0">
                <a:solidFill>
                  <a:srgbClr val="FF0000"/>
                </a:solidFill>
              </a:rPr>
              <a:t>Can be distributed trivially</a:t>
            </a:r>
            <a:r>
              <a:rPr lang="en-US" noProof="0" dirty="0"/>
              <a:t> (group the data that are used altogether)</a:t>
            </a:r>
          </a:p>
          <a:p>
            <a:pPr lvl="1"/>
            <a:r>
              <a:rPr lang="en-US" noProof="0" dirty="0"/>
              <a:t>Facilitate the developer's job (by surpassing the impedance mismatch problem)</a:t>
            </a:r>
          </a:p>
          <a:p>
            <a:r>
              <a:rPr lang="en-US" noProof="0" dirty="0"/>
              <a:t>Disadvantages </a:t>
            </a:r>
          </a:p>
          <a:p>
            <a:pPr lvl="1"/>
            <a:r>
              <a:rPr lang="en-US" noProof="0" dirty="0">
                <a:solidFill>
                  <a:srgbClr val="FF0000"/>
                </a:solidFill>
              </a:rPr>
              <a:t>No real design strategy exists for aggregates</a:t>
            </a:r>
          </a:p>
          <a:p>
            <a:pPr lvl="2"/>
            <a:r>
              <a:rPr lang="en-US" noProof="0" dirty="0"/>
              <a:t>It mainly depends on how data are meant to be used</a:t>
            </a:r>
          </a:p>
          <a:p>
            <a:pPr lvl="1"/>
            <a:r>
              <a:rPr lang="en-US" noProof="0" dirty="0"/>
              <a:t>Can optimize only a limited set of queries</a:t>
            </a:r>
          </a:p>
          <a:p>
            <a:pPr lvl="1"/>
            <a:r>
              <a:rPr lang="en-US" noProof="0" dirty="0"/>
              <a:t>Data denormalization </a:t>
            </a:r>
            <a:r>
              <a:rPr lang="en-US" noProof="0" dirty="0">
                <a:sym typeface="Wingdings" panose="05000000000000000000" pitchFamily="2" charset="2"/>
              </a:rPr>
              <a:t> possible inconsistencies</a:t>
            </a:r>
          </a:p>
          <a:p>
            <a:r>
              <a:rPr lang="en-US" noProof="0" dirty="0"/>
              <a:t>A data-driven approach is agnostic to how the data is used (mostly) </a:t>
            </a:r>
          </a:p>
        </p:txBody>
      </p:sp>
    </p:spTree>
    <p:extLst>
      <p:ext uri="{BB962C8B-B14F-4D97-AF65-F5344CB8AC3E}">
        <p14:creationId xmlns:p14="http://schemas.microsoft.com/office/powerpoint/2010/main" val="23152555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Dealing with data consistency</a:t>
            </a:r>
          </a:p>
        </p:txBody>
      </p:sp>
      <p:sp>
        <p:nvSpPr>
          <p:cNvPr id="3" name="Segnaposto testo 2"/>
          <p:cNvSpPr>
            <a:spLocks noGrp="1"/>
          </p:cNvSpPr>
          <p:nvPr>
            <p:ph type="body" idx="1"/>
          </p:nvPr>
        </p:nvSpPr>
        <p:spPr/>
        <p:txBody>
          <a:bodyPr/>
          <a:lstStyle/>
          <a:p>
            <a:r>
              <a:rPr lang="en-US" noProof="0" dirty="0"/>
              <a:t>In short</a:t>
            </a:r>
          </a:p>
        </p:txBody>
      </p:sp>
    </p:spTree>
    <p:extLst>
      <p:ext uri="{BB962C8B-B14F-4D97-AF65-F5344CB8AC3E}">
        <p14:creationId xmlns:p14="http://schemas.microsoft.com/office/powerpoint/2010/main" val="19716497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fontScale="90000"/>
          </a:bodyPr>
          <a:lstStyle/>
          <a:p>
            <a:r>
              <a:rPr lang="en-US" noProof="0" dirty="0"/>
              <a:t>RDBMS vs NoSQL: different philosophies</a:t>
            </a:r>
          </a:p>
        </p:txBody>
      </p:sp>
      <p:pic>
        <p:nvPicPr>
          <p:cNvPr id="4" name="Immagine 3"/>
          <p:cNvPicPr>
            <a:picLocks noChangeAspect="1"/>
          </p:cNvPicPr>
          <p:nvPr/>
        </p:nvPicPr>
        <p:blipFill>
          <a:blip r:embed="rId2"/>
          <a:stretch>
            <a:fillRect/>
          </a:stretch>
        </p:blipFill>
        <p:spPr>
          <a:xfrm>
            <a:off x="2171938" y="1917284"/>
            <a:ext cx="7893844" cy="3214688"/>
          </a:xfrm>
          <a:prstGeom prst="rect">
            <a:avLst/>
          </a:prstGeom>
        </p:spPr>
      </p:pic>
    </p:spTree>
    <p:extLst>
      <p:ext uri="{BB962C8B-B14F-4D97-AF65-F5344CB8AC3E}">
        <p14:creationId xmlns:p14="http://schemas.microsoft.com/office/powerpoint/2010/main" val="3025041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Consistency: an example</a:t>
            </a:r>
          </a:p>
        </p:txBody>
      </p:sp>
      <p:sp>
        <p:nvSpPr>
          <p:cNvPr id="3" name="Segnaposto contenuto 2"/>
          <p:cNvSpPr>
            <a:spLocks noGrp="1"/>
          </p:cNvSpPr>
          <p:nvPr>
            <p:ph idx="1"/>
          </p:nvPr>
        </p:nvSpPr>
        <p:spPr/>
        <p:txBody>
          <a:bodyPr>
            <a:normAutofit/>
          </a:bodyPr>
          <a:lstStyle/>
          <a:p>
            <a:r>
              <a:rPr lang="en-US" noProof="0" dirty="0"/>
              <a:t>Consider 1000€ to be transferred from bank account A to B; the transfer is made by:</a:t>
            </a:r>
          </a:p>
          <a:p>
            <a:pPr lvl="1"/>
            <a:r>
              <a:rPr lang="en-US" noProof="0" dirty="0"/>
              <a:t>Removing 1000€ from A</a:t>
            </a:r>
          </a:p>
          <a:p>
            <a:pPr lvl="1"/>
            <a:r>
              <a:rPr lang="en-US" noProof="0" dirty="0"/>
              <a:t>Adding 1000€ to B</a:t>
            </a:r>
          </a:p>
          <a:p>
            <a:endParaRPr lang="en-US" noProof="0" dirty="0"/>
          </a:p>
          <a:p>
            <a:r>
              <a:rPr lang="en-US" noProof="0" dirty="0"/>
              <a:t>What should never happen</a:t>
            </a:r>
          </a:p>
          <a:p>
            <a:pPr lvl="1"/>
            <a:r>
              <a:rPr lang="en-US" noProof="0" dirty="0"/>
              <a:t>The money is removed from A but not added to B</a:t>
            </a:r>
          </a:p>
          <a:p>
            <a:pPr lvl="1"/>
            <a:r>
              <a:rPr lang="en-US" noProof="0" dirty="0"/>
              <a:t>The money is added twice to B</a:t>
            </a:r>
          </a:p>
          <a:p>
            <a:pPr lvl="1"/>
            <a:r>
              <a:rPr lang="en-US" noProof="0" dirty="0"/>
              <a:t>A query on the database shows an intermediate state</a:t>
            </a:r>
          </a:p>
          <a:p>
            <a:pPr lvl="2"/>
            <a:r>
              <a:rPr lang="en-US" noProof="0" dirty="0"/>
              <a:t>E.g., A+B = 0€</a:t>
            </a:r>
          </a:p>
          <a:p>
            <a:r>
              <a:rPr lang="en-US" noProof="0" dirty="0"/>
              <a:t>RDBMS adopt </a:t>
            </a:r>
            <a:r>
              <a:rPr lang="en-US" noProof="0" dirty="0">
                <a:solidFill>
                  <a:srgbClr val="FF0000"/>
                </a:solidFill>
              </a:rPr>
              <a:t>transactions </a:t>
            </a:r>
            <a:r>
              <a:rPr lang="en-US" noProof="0" dirty="0"/>
              <a:t>to avoid this kind of issue</a:t>
            </a:r>
          </a:p>
        </p:txBody>
      </p:sp>
    </p:spTree>
    <p:extLst>
      <p:ext uri="{BB962C8B-B14F-4D97-AF65-F5344CB8AC3E}">
        <p14:creationId xmlns:p14="http://schemas.microsoft.com/office/powerpoint/2010/main" val="20615017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egnaposto contenuto 5">
            <a:extLst>
              <a:ext uri="{FF2B5EF4-FFF2-40B4-BE49-F238E27FC236}">
                <a16:creationId xmlns:a16="http://schemas.microsoft.com/office/drawing/2014/main" id="{20C534D5-1414-4BA2-8721-FC0E612A23D9}"/>
              </a:ext>
            </a:extLst>
          </p:cNvPr>
          <p:cNvSpPr>
            <a:spLocks noGrp="1"/>
          </p:cNvSpPr>
          <p:nvPr>
            <p:ph idx="1"/>
          </p:nvPr>
        </p:nvSpPr>
        <p:spPr/>
        <p:txBody>
          <a:bodyPr/>
          <a:lstStyle/>
          <a:p>
            <a:r>
              <a:rPr lang="en-US" noProof="0" dirty="0"/>
              <a:t>"Theorem": only two of the following three properties can be guaranteed</a:t>
            </a:r>
          </a:p>
          <a:p>
            <a:r>
              <a:rPr lang="en-US" b="1" noProof="0" dirty="0">
                <a:solidFill>
                  <a:schemeClr val="accent2"/>
                </a:solidFill>
              </a:rPr>
              <a:t>C</a:t>
            </a:r>
            <a:r>
              <a:rPr lang="en-US" noProof="0" dirty="0">
                <a:solidFill>
                  <a:schemeClr val="accent2"/>
                </a:solidFill>
              </a:rPr>
              <a:t>onsistency: </a:t>
            </a:r>
            <a:r>
              <a:rPr lang="en-US" noProof="0" dirty="0"/>
              <a:t>the system is always consistent</a:t>
            </a:r>
          </a:p>
          <a:p>
            <a:pPr lvl="1"/>
            <a:r>
              <a:rPr lang="en-US" noProof="0" dirty="0"/>
              <a:t>Every node returns the same, most recent, successful write</a:t>
            </a:r>
          </a:p>
          <a:p>
            <a:pPr lvl="1"/>
            <a:r>
              <a:rPr lang="en-US" noProof="0" dirty="0"/>
              <a:t>Every client has the same view of the data</a:t>
            </a:r>
          </a:p>
          <a:p>
            <a:r>
              <a:rPr lang="en-US" b="1" noProof="0" dirty="0">
                <a:solidFill>
                  <a:schemeClr val="accent2"/>
                </a:solidFill>
              </a:rPr>
              <a:t>A</a:t>
            </a:r>
            <a:r>
              <a:rPr lang="en-US" noProof="0" dirty="0">
                <a:solidFill>
                  <a:schemeClr val="accent2"/>
                </a:solidFill>
              </a:rPr>
              <a:t>vailability: </a:t>
            </a:r>
            <a:r>
              <a:rPr lang="en-US" noProof="0" dirty="0"/>
              <a:t>the system is always available</a:t>
            </a:r>
          </a:p>
          <a:p>
            <a:pPr lvl="1"/>
            <a:r>
              <a:rPr lang="en-US" noProof="0" dirty="0"/>
              <a:t>Every non-failing node returns a response for all read and write requests in a reasonable amount of time</a:t>
            </a:r>
          </a:p>
          <a:p>
            <a:r>
              <a:rPr lang="en-US" b="1" noProof="0" dirty="0">
                <a:solidFill>
                  <a:schemeClr val="accent2"/>
                </a:solidFill>
              </a:rPr>
              <a:t>P</a:t>
            </a:r>
            <a:r>
              <a:rPr lang="en-US" noProof="0" dirty="0">
                <a:solidFill>
                  <a:schemeClr val="accent2"/>
                </a:solidFill>
              </a:rPr>
              <a:t>artition tolerance: </a:t>
            </a:r>
            <a:r>
              <a:rPr lang="en-US" noProof="0" dirty="0"/>
              <a:t>the system continues </a:t>
            </a:r>
            <a:br>
              <a:rPr lang="en-US" noProof="0" dirty="0"/>
            </a:br>
            <a:r>
              <a:rPr lang="en-US" noProof="0" dirty="0"/>
              <a:t>to function and upholds its consistency </a:t>
            </a:r>
            <a:br>
              <a:rPr lang="en-US" noProof="0" dirty="0"/>
            </a:br>
            <a:r>
              <a:rPr lang="en-US" noProof="0" dirty="0"/>
              <a:t>guarantees in spite of network partitions</a:t>
            </a:r>
          </a:p>
          <a:p>
            <a:pPr lvl="1"/>
            <a:r>
              <a:rPr lang="en-US" noProof="0" dirty="0">
                <a:solidFill>
                  <a:srgbClr val="FF0000"/>
                </a:solidFill>
              </a:rPr>
              <a:t>In distributed systems, network partitioning</a:t>
            </a:r>
            <a:br>
              <a:rPr lang="en-US" noProof="0" dirty="0">
                <a:solidFill>
                  <a:srgbClr val="FF0000"/>
                </a:solidFill>
              </a:rPr>
            </a:br>
            <a:r>
              <a:rPr lang="en-US" noProof="0" dirty="0">
                <a:solidFill>
                  <a:srgbClr val="FF0000"/>
                </a:solidFill>
              </a:rPr>
              <a:t>is an </a:t>
            </a:r>
            <a:r>
              <a:rPr lang="en-US" i="1" noProof="0" dirty="0">
                <a:solidFill>
                  <a:srgbClr val="FF0000"/>
                </a:solidFill>
              </a:rPr>
              <a:t>inevitable possibility</a:t>
            </a:r>
          </a:p>
        </p:txBody>
      </p:sp>
      <p:sp>
        <p:nvSpPr>
          <p:cNvPr id="2" name="Titolo 1"/>
          <p:cNvSpPr>
            <a:spLocks noGrp="1"/>
          </p:cNvSpPr>
          <p:nvPr>
            <p:ph type="title"/>
          </p:nvPr>
        </p:nvSpPr>
        <p:spPr/>
        <p:txBody>
          <a:bodyPr/>
          <a:lstStyle/>
          <a:p>
            <a:r>
              <a:rPr lang="en-US" noProof="0" dirty="0"/>
              <a:t>Consistency in NoSQL: CAP</a:t>
            </a:r>
          </a:p>
        </p:txBody>
      </p:sp>
      <p:pic>
        <p:nvPicPr>
          <p:cNvPr id="4" name="Picture 2"/>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6761932" y="4440813"/>
            <a:ext cx="2699060" cy="14333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523284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Consistency in NoSQL: CAP</a:t>
            </a:r>
          </a:p>
        </p:txBody>
      </p:sp>
      <p:sp>
        <p:nvSpPr>
          <p:cNvPr id="5" name="Segnaposto contenuto 4">
            <a:extLst>
              <a:ext uri="{FF2B5EF4-FFF2-40B4-BE49-F238E27FC236}">
                <a16:creationId xmlns:a16="http://schemas.microsoft.com/office/drawing/2014/main" id="{54D92C82-B716-43D0-A740-B84FBD984F92}"/>
              </a:ext>
            </a:extLst>
          </p:cNvPr>
          <p:cNvSpPr>
            <a:spLocks noGrp="1"/>
          </p:cNvSpPr>
          <p:nvPr>
            <p:ph idx="1"/>
          </p:nvPr>
        </p:nvSpPr>
        <p:spPr/>
        <p:txBody>
          <a:bodyPr/>
          <a:lstStyle/>
          <a:p>
            <a:r>
              <a:rPr lang="en-US" noProof="0" dirty="0"/>
              <a:t>Three situations</a:t>
            </a:r>
          </a:p>
          <a:p>
            <a:pPr lvl="1"/>
            <a:r>
              <a:rPr lang="en-US" noProof="0" dirty="0"/>
              <a:t>CA: the system cannot suffer from network partitioning (single server)</a:t>
            </a:r>
          </a:p>
          <a:p>
            <a:pPr lvl="1"/>
            <a:r>
              <a:rPr lang="en-US" noProof="0" dirty="0"/>
              <a:t>AP: in case of partitioning, the system sacrifices consistency (overbooking)</a:t>
            </a:r>
          </a:p>
          <a:p>
            <a:pPr lvl="1"/>
            <a:r>
              <a:rPr lang="en-US" noProof="0" dirty="0"/>
              <a:t>CP: in case of partitioning, the system sacrifices availability (bookings prevented)</a:t>
            </a:r>
          </a:p>
          <a:p>
            <a:endParaRPr lang="en-US" noProof="0" dirty="0"/>
          </a:p>
          <a:p>
            <a:r>
              <a:rPr lang="en-US" noProof="0" dirty="0"/>
              <a:t>Theorem interpretation is not trivial</a:t>
            </a:r>
          </a:p>
          <a:p>
            <a:pPr lvl="1"/>
            <a:r>
              <a:rPr lang="en-US" noProof="0" dirty="0"/>
              <a:t>Asymmetric properties: consistency is sacrificed to favor speed at all times, not just when partitioning happens</a:t>
            </a:r>
          </a:p>
          <a:p>
            <a:pPr lvl="1"/>
            <a:r>
              <a:rPr lang="en-US" noProof="0" dirty="0"/>
              <a:t>Different application requirements </a:t>
            </a:r>
            <a:r>
              <a:rPr lang="en-US" noProof="0" dirty="0">
                <a:sym typeface="Wingdings" panose="05000000000000000000" pitchFamily="2" charset="2"/>
              </a:rPr>
              <a:t> different algorithms handle these properties more strictly/loosely</a:t>
            </a:r>
            <a:endParaRPr lang="en-US" noProof="0" dirty="0"/>
          </a:p>
        </p:txBody>
      </p:sp>
    </p:spTree>
    <p:extLst>
      <p:ext uri="{BB962C8B-B14F-4D97-AF65-F5344CB8AC3E}">
        <p14:creationId xmlns:p14="http://schemas.microsoft.com/office/powerpoint/2010/main" val="17194724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Let's start from the beginning</a:t>
            </a:r>
          </a:p>
        </p:txBody>
      </p:sp>
      <p:sp>
        <p:nvSpPr>
          <p:cNvPr id="3" name="Segnaposto testo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188585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Consistency in NoSQL: CAP relaxed</a:t>
            </a:r>
          </a:p>
        </p:txBody>
      </p:sp>
      <p:sp>
        <p:nvSpPr>
          <p:cNvPr id="4" name="Segnaposto contenuto 3"/>
          <p:cNvSpPr>
            <a:spLocks noGrp="1"/>
          </p:cNvSpPr>
          <p:nvPr>
            <p:ph sz="quarter" idx="1"/>
          </p:nvPr>
        </p:nvSpPr>
        <p:spPr/>
        <p:txBody>
          <a:bodyPr>
            <a:normAutofit fontScale="92500" lnSpcReduction="10000"/>
          </a:bodyPr>
          <a:lstStyle/>
          <a:p>
            <a:r>
              <a:rPr lang="en-US" noProof="0" dirty="0"/>
              <a:t>Consider two users that want to book the same room when a network partition happens</a:t>
            </a:r>
          </a:p>
          <a:p>
            <a:r>
              <a:rPr lang="en-US" b="1" noProof="0" dirty="0"/>
              <a:t>CP</a:t>
            </a:r>
            <a:r>
              <a:rPr lang="en-US" noProof="0" dirty="0"/>
              <a:t>: no one can book (</a:t>
            </a:r>
            <a:r>
              <a:rPr lang="en-US" noProof="0" dirty="0">
                <a:solidFill>
                  <a:srgbClr val="0070C0"/>
                </a:solidFill>
              </a:rPr>
              <a:t>A is sacrificed</a:t>
            </a:r>
            <a:r>
              <a:rPr lang="en-US" noProof="0" dirty="0"/>
              <a:t>)</a:t>
            </a:r>
          </a:p>
          <a:p>
            <a:pPr lvl="1"/>
            <a:r>
              <a:rPr lang="en-US" noProof="0" dirty="0"/>
              <a:t>Not the best solution</a:t>
            </a:r>
          </a:p>
          <a:p>
            <a:r>
              <a:rPr lang="en-US" b="1" noProof="0" dirty="0"/>
              <a:t>AP</a:t>
            </a:r>
            <a:r>
              <a:rPr lang="en-US" noProof="0" dirty="0"/>
              <a:t>: both can book (</a:t>
            </a:r>
            <a:r>
              <a:rPr lang="en-US" noProof="0" dirty="0">
                <a:solidFill>
                  <a:srgbClr val="0070C0"/>
                </a:solidFill>
              </a:rPr>
              <a:t>C is sacrificed</a:t>
            </a:r>
            <a:r>
              <a:rPr lang="en-US" noProof="0" dirty="0"/>
              <a:t>)</a:t>
            </a:r>
          </a:p>
          <a:p>
            <a:pPr lvl="1"/>
            <a:r>
              <a:rPr lang="en-US" noProof="0" dirty="0"/>
              <a:t>Possible overbooking: writing conflict to handle</a:t>
            </a:r>
          </a:p>
          <a:p>
            <a:r>
              <a:rPr lang="en-US" b="1" noProof="0" dirty="0" err="1">
                <a:solidFill>
                  <a:srgbClr val="FF0000"/>
                </a:solidFill>
              </a:rPr>
              <a:t>caP</a:t>
            </a:r>
            <a:r>
              <a:rPr lang="en-US" noProof="0" dirty="0"/>
              <a:t>: only one can book</a:t>
            </a:r>
          </a:p>
          <a:p>
            <a:pPr lvl="1"/>
            <a:r>
              <a:rPr lang="en-US" noProof="0" dirty="0"/>
              <a:t>The other will se the room available but cannot book it</a:t>
            </a:r>
          </a:p>
          <a:p>
            <a:r>
              <a:rPr lang="en-US" noProof="0" dirty="0">
                <a:solidFill>
                  <a:srgbClr val="FF0000"/>
                </a:solidFill>
              </a:rPr>
              <a:t>This is admissible only in certain scenarios</a:t>
            </a:r>
          </a:p>
          <a:p>
            <a:pPr lvl="1"/>
            <a:r>
              <a:rPr lang="en-US" noProof="0" dirty="0"/>
              <a:t>Finance? Blogs? E-commerce?</a:t>
            </a:r>
          </a:p>
          <a:p>
            <a:r>
              <a:rPr lang="en-US" noProof="0" dirty="0"/>
              <a:t>It’s important to understand:</a:t>
            </a:r>
          </a:p>
          <a:p>
            <a:pPr lvl="1"/>
            <a:r>
              <a:rPr lang="en-US" noProof="0" dirty="0">
                <a:solidFill>
                  <a:srgbClr val="0070C0"/>
                </a:solidFill>
              </a:rPr>
              <a:t>What is the tolerance to obsolete reads</a:t>
            </a:r>
          </a:p>
          <a:p>
            <a:pPr lvl="1"/>
            <a:r>
              <a:rPr lang="en-US" noProof="0" dirty="0">
                <a:solidFill>
                  <a:srgbClr val="0070C0"/>
                </a:solidFill>
              </a:rPr>
              <a:t>How large can the inconsistency window be</a:t>
            </a:r>
          </a:p>
        </p:txBody>
      </p:sp>
    </p:spTree>
    <p:extLst>
      <p:ext uri="{BB962C8B-B14F-4D97-AF65-F5344CB8AC3E}">
        <p14:creationId xmlns:p14="http://schemas.microsoft.com/office/powerpoint/2010/main" val="34492309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Consistency in NoSQL: summary</a:t>
            </a:r>
          </a:p>
        </p:txBody>
      </p:sp>
      <p:sp>
        <p:nvSpPr>
          <p:cNvPr id="3" name="Segnaposto contenuto 2"/>
          <p:cNvSpPr>
            <a:spLocks noGrp="1"/>
          </p:cNvSpPr>
          <p:nvPr>
            <p:ph idx="1"/>
          </p:nvPr>
        </p:nvSpPr>
        <p:spPr/>
        <p:txBody>
          <a:bodyPr>
            <a:normAutofit/>
          </a:bodyPr>
          <a:lstStyle/>
          <a:p>
            <a:r>
              <a:rPr lang="en-US" noProof="0" dirty="0"/>
              <a:t>NoSQL databases rely on the </a:t>
            </a:r>
            <a:r>
              <a:rPr lang="en-US" i="1" noProof="0" dirty="0"/>
              <a:t>eventual consistency </a:t>
            </a:r>
            <a:r>
              <a:rPr lang="en-US" noProof="0" dirty="0"/>
              <a:t>principle</a:t>
            </a:r>
          </a:p>
          <a:p>
            <a:pPr lvl="1"/>
            <a:r>
              <a:rPr lang="en-US" noProof="0" dirty="0"/>
              <a:t>Trade absolute consistency for latency</a:t>
            </a:r>
          </a:p>
          <a:p>
            <a:pPr lvl="1"/>
            <a:r>
              <a:rPr lang="en-US" noProof="0" dirty="0"/>
              <a:t>Inconsistencies are tolerated within short time windows</a:t>
            </a:r>
          </a:p>
          <a:p>
            <a:endParaRPr lang="en-US" noProof="0" dirty="0"/>
          </a:p>
          <a:p>
            <a:r>
              <a:rPr lang="en-US" noProof="0" dirty="0"/>
              <a:t>Still, </a:t>
            </a:r>
            <a:r>
              <a:rPr lang="en-US" i="1" noProof="0" dirty="0"/>
              <a:t>unrecoverable inconsistencies </a:t>
            </a:r>
            <a:r>
              <a:rPr lang="en-US" noProof="0" dirty="0"/>
              <a:t>may arise</a:t>
            </a:r>
          </a:p>
          <a:p>
            <a:pPr lvl="1"/>
            <a:r>
              <a:rPr lang="en-US" noProof="0" dirty="0"/>
              <a:t>Because of data denormalization</a:t>
            </a:r>
          </a:p>
          <a:p>
            <a:pPr lvl="1"/>
            <a:r>
              <a:rPr lang="en-US" noProof="0" dirty="0"/>
              <a:t>Because of the absence of transaction</a:t>
            </a:r>
          </a:p>
        </p:txBody>
      </p:sp>
    </p:spTree>
    <p:extLst>
      <p:ext uri="{BB962C8B-B14F-4D97-AF65-F5344CB8AC3E}">
        <p14:creationId xmlns:p14="http://schemas.microsoft.com/office/powerpoint/2010/main" val="41646326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One size does not fit all</a:t>
            </a:r>
          </a:p>
        </p:txBody>
      </p:sp>
      <p:sp>
        <p:nvSpPr>
          <p:cNvPr id="3" name="Segnaposto testo 2"/>
          <p:cNvSpPr>
            <a:spLocks noGrp="1"/>
          </p:cNvSpPr>
          <p:nvPr>
            <p:ph type="body" idx="1"/>
          </p:nvPr>
        </p:nvSpPr>
        <p:spPr/>
        <p:txBody>
          <a:bodyPr/>
          <a:lstStyle/>
          <a:p>
            <a:endParaRPr lang="en-US" noProof="0" dirty="0"/>
          </a:p>
        </p:txBody>
      </p:sp>
    </p:spTree>
    <p:extLst>
      <p:ext uri="{BB962C8B-B14F-4D97-AF65-F5344CB8AC3E}">
        <p14:creationId xmlns:p14="http://schemas.microsoft.com/office/powerpoint/2010/main" val="40342317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Key-Value: popular DBs</a:t>
            </a:r>
          </a:p>
        </p:txBody>
      </p:sp>
      <p:sp>
        <p:nvSpPr>
          <p:cNvPr id="4" name="Segnaposto contenuto 3"/>
          <p:cNvSpPr>
            <a:spLocks noGrp="1"/>
          </p:cNvSpPr>
          <p:nvPr>
            <p:ph sz="quarter" idx="1"/>
          </p:nvPr>
        </p:nvSpPr>
        <p:spPr/>
        <p:txBody>
          <a:bodyPr>
            <a:normAutofit/>
          </a:bodyPr>
          <a:lstStyle/>
          <a:p>
            <a:r>
              <a:rPr lang="en-US" b="1" noProof="0" dirty="0"/>
              <a:t>Redis</a:t>
            </a:r>
            <a:r>
              <a:rPr lang="en-US" noProof="0" dirty="0"/>
              <a:t> (Data Structure server): </a:t>
            </a:r>
            <a:r>
              <a:rPr lang="en-US" noProof="0" dirty="0">
                <a:hlinkClick r:id="rId2"/>
              </a:rPr>
              <a:t>http://redis.io/</a:t>
            </a:r>
            <a:r>
              <a:rPr lang="en-US" noProof="0" dirty="0"/>
              <a:t> </a:t>
            </a:r>
          </a:p>
          <a:p>
            <a:pPr lvl="1"/>
            <a:r>
              <a:rPr lang="en-US" noProof="0" dirty="0"/>
              <a:t>Supports complex fields (list, set, …) and operations on values (range, diff, …) </a:t>
            </a:r>
          </a:p>
          <a:p>
            <a:r>
              <a:rPr lang="en-US" b="1" noProof="0" dirty="0"/>
              <a:t>Memcached DB: </a:t>
            </a:r>
            <a:r>
              <a:rPr lang="en-US" noProof="0" dirty="0">
                <a:hlinkClick r:id="rId3"/>
              </a:rPr>
              <a:t>http://memcached.org/</a:t>
            </a:r>
            <a:r>
              <a:rPr lang="en-US" noProof="0" dirty="0"/>
              <a:t> </a:t>
            </a:r>
          </a:p>
          <a:p>
            <a:r>
              <a:rPr lang="en-US" b="1" noProof="0" dirty="0" err="1"/>
              <a:t>Riak</a:t>
            </a:r>
            <a:r>
              <a:rPr lang="en-US" noProof="0" dirty="0"/>
              <a:t>: </a:t>
            </a:r>
            <a:r>
              <a:rPr lang="en-US" noProof="0" dirty="0">
                <a:hlinkClick r:id="rId4"/>
              </a:rPr>
              <a:t>http://basho.com/riak/</a:t>
            </a:r>
            <a:endParaRPr lang="en-US" noProof="0" dirty="0"/>
          </a:p>
          <a:p>
            <a:pPr lvl="1"/>
            <a:endParaRPr lang="en-US" noProof="0" dirty="0"/>
          </a:p>
        </p:txBody>
      </p:sp>
    </p:spTree>
    <p:extLst>
      <p:ext uri="{BB962C8B-B14F-4D97-AF65-F5344CB8AC3E}">
        <p14:creationId xmlns:p14="http://schemas.microsoft.com/office/powerpoint/2010/main" val="35278738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Key-Value: when to use</a:t>
            </a:r>
          </a:p>
        </p:txBody>
      </p:sp>
      <p:sp>
        <p:nvSpPr>
          <p:cNvPr id="5" name="Segnaposto contenuto 4">
            <a:extLst>
              <a:ext uri="{FF2B5EF4-FFF2-40B4-BE49-F238E27FC236}">
                <a16:creationId xmlns:a16="http://schemas.microsoft.com/office/drawing/2014/main" id="{D5AAEBF2-A45C-4ED3-8391-6E487BF9647D}"/>
              </a:ext>
            </a:extLst>
          </p:cNvPr>
          <p:cNvSpPr>
            <a:spLocks noGrp="1"/>
          </p:cNvSpPr>
          <p:nvPr>
            <p:ph idx="1"/>
          </p:nvPr>
        </p:nvSpPr>
        <p:spPr/>
        <p:txBody>
          <a:bodyPr/>
          <a:lstStyle/>
          <a:p>
            <a:r>
              <a:rPr lang="en-US" noProof="0" dirty="0"/>
              <a:t>Very simple use cases</a:t>
            </a:r>
          </a:p>
          <a:p>
            <a:pPr lvl="1"/>
            <a:r>
              <a:rPr lang="en-US" noProof="0" dirty="0"/>
              <a:t>Independent data (no need to model relationships)</a:t>
            </a:r>
          </a:p>
          <a:p>
            <a:pPr lvl="1"/>
            <a:r>
              <a:rPr lang="en-US" noProof="0" dirty="0"/>
              <a:t>The typical query is a simple lookup</a:t>
            </a:r>
          </a:p>
          <a:p>
            <a:pPr lvl="1"/>
            <a:r>
              <a:rPr lang="en-US" noProof="0" dirty="0"/>
              <a:t>Need super-fast performance</a:t>
            </a:r>
          </a:p>
          <a:p>
            <a:r>
              <a:rPr lang="en-US" noProof="0" dirty="0"/>
              <a:t>Examples</a:t>
            </a:r>
          </a:p>
          <a:p>
            <a:pPr lvl="1"/>
            <a:r>
              <a:rPr lang="en-US" b="1" noProof="0" dirty="0"/>
              <a:t>Session information</a:t>
            </a:r>
          </a:p>
          <a:p>
            <a:pPr lvl="2"/>
            <a:r>
              <a:rPr lang="en-US" noProof="0" dirty="0"/>
              <a:t>Each web session is identified by its own </a:t>
            </a:r>
            <a:r>
              <a:rPr lang="en-US" noProof="0" dirty="0" err="1"/>
              <a:t>sessionId</a:t>
            </a:r>
            <a:r>
              <a:rPr lang="en-US" noProof="0" dirty="0"/>
              <a:t>: All related data can be stored with a </a:t>
            </a:r>
            <a:r>
              <a:rPr lang="en-US" sz="1000" noProof="0" dirty="0">
                <a:ea typeface="Verdana" panose="020B0604030504040204" pitchFamily="34" charset="0"/>
              </a:rPr>
              <a:t>PUT</a:t>
            </a:r>
            <a:r>
              <a:rPr lang="en-US" noProof="0" dirty="0"/>
              <a:t> request and returned with a </a:t>
            </a:r>
            <a:r>
              <a:rPr lang="en-US" sz="1000" noProof="0" dirty="0">
                <a:ea typeface="Verdana" panose="020B0604030504040204" pitchFamily="34" charset="0"/>
              </a:rPr>
              <a:t>GET</a:t>
            </a:r>
            <a:r>
              <a:rPr lang="en-US" noProof="0" dirty="0"/>
              <a:t> request.</a:t>
            </a:r>
          </a:p>
          <a:p>
            <a:pPr lvl="1"/>
            <a:r>
              <a:rPr lang="en-US" b="1" noProof="0" dirty="0"/>
              <a:t>User profiles, preferences</a:t>
            </a:r>
          </a:p>
          <a:p>
            <a:pPr lvl="2"/>
            <a:r>
              <a:rPr lang="en-US" noProof="0" dirty="0"/>
              <a:t>Each user is uniquely identified (</a:t>
            </a:r>
            <a:r>
              <a:rPr lang="en-US" noProof="0" dirty="0" err="1"/>
              <a:t>userId</a:t>
            </a:r>
            <a:r>
              <a:rPr lang="en-US" noProof="0" dirty="0"/>
              <a:t>, username) and has her own preferences in terms of language, colors, </a:t>
            </a:r>
            <a:r>
              <a:rPr lang="en-US" noProof="0" dirty="0" err="1"/>
              <a:t>timezone</a:t>
            </a:r>
            <a:r>
              <a:rPr lang="en-US" noProof="0" dirty="0"/>
              <a:t>, products, etc. – </a:t>
            </a:r>
            <a:r>
              <a:rPr lang="en-US" noProof="0" dirty="0">
                <a:solidFill>
                  <a:srgbClr val="0070C0"/>
                </a:solidFill>
              </a:rPr>
              <a:t>data that fits well within an aggregate</a:t>
            </a:r>
            <a:r>
              <a:rPr lang="en-US" noProof="0" dirty="0"/>
              <a:t> </a:t>
            </a:r>
          </a:p>
          <a:p>
            <a:pPr lvl="1"/>
            <a:r>
              <a:rPr lang="en-US" b="1" noProof="0" dirty="0"/>
              <a:t>Shopping cart, chat services</a:t>
            </a:r>
          </a:p>
          <a:p>
            <a:pPr lvl="2"/>
            <a:r>
              <a:rPr lang="en-US" noProof="0" dirty="0"/>
              <a:t>Each e-commerce websites associates a shopping cart to a user; it can be stored as </a:t>
            </a:r>
            <a:r>
              <a:rPr lang="en-US" noProof="0" dirty="0">
                <a:solidFill>
                  <a:srgbClr val="0070C0"/>
                </a:solidFill>
              </a:rPr>
              <a:t>an aggregate identified by the user ID</a:t>
            </a:r>
            <a:r>
              <a:rPr lang="en-US" noProof="0" dirty="0"/>
              <a:t>. </a:t>
            </a:r>
          </a:p>
        </p:txBody>
      </p:sp>
    </p:spTree>
    <p:extLst>
      <p:ext uri="{BB962C8B-B14F-4D97-AF65-F5344CB8AC3E}">
        <p14:creationId xmlns:p14="http://schemas.microsoft.com/office/powerpoint/2010/main" val="6398113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Key-Value: real use cases</a:t>
            </a:r>
          </a:p>
        </p:txBody>
      </p:sp>
      <p:sp>
        <p:nvSpPr>
          <p:cNvPr id="4" name="Segnaposto contenuto 3"/>
          <p:cNvSpPr>
            <a:spLocks noGrp="1"/>
          </p:cNvSpPr>
          <p:nvPr>
            <p:ph sz="quarter" idx="1"/>
          </p:nvPr>
        </p:nvSpPr>
        <p:spPr/>
        <p:txBody>
          <a:bodyPr>
            <a:normAutofit lnSpcReduction="10000"/>
          </a:bodyPr>
          <a:lstStyle/>
          <a:p>
            <a:r>
              <a:rPr lang="en-US" b="1" noProof="0" dirty="0"/>
              <a:t>Crawling of web pages</a:t>
            </a:r>
          </a:p>
          <a:p>
            <a:pPr lvl="1"/>
            <a:r>
              <a:rPr lang="en-US" noProof="0" dirty="0"/>
              <a:t>The URL is the key, the whole page </a:t>
            </a:r>
            <a:br>
              <a:rPr lang="en-US" noProof="0" dirty="0"/>
            </a:br>
            <a:r>
              <a:rPr lang="en-US" noProof="0" dirty="0"/>
              <a:t>content (HTML, CSS, JS, images, ..)</a:t>
            </a:r>
            <a:br>
              <a:rPr lang="en-US" noProof="0" dirty="0"/>
            </a:br>
            <a:r>
              <a:rPr lang="en-US" noProof="0" dirty="0"/>
              <a:t>is the value</a:t>
            </a:r>
          </a:p>
          <a:p>
            <a:r>
              <a:rPr lang="en-US" b="1" noProof="0" dirty="0"/>
              <a:t>Twitter timeline</a:t>
            </a:r>
          </a:p>
          <a:p>
            <a:pPr lvl="1"/>
            <a:r>
              <a:rPr lang="en-US" noProof="0" dirty="0"/>
              <a:t>The user ID is the key, the list of most</a:t>
            </a:r>
            <a:br>
              <a:rPr lang="en-US" noProof="0" dirty="0"/>
            </a:br>
            <a:r>
              <a:rPr lang="en-US" noProof="0" dirty="0"/>
              <a:t>recent tweets to be shown is the value</a:t>
            </a:r>
          </a:p>
          <a:p>
            <a:r>
              <a:rPr lang="en-US" b="1" noProof="0" dirty="0"/>
              <a:t>Amazon S3 (Simple Storage Service)</a:t>
            </a:r>
          </a:p>
          <a:p>
            <a:pPr lvl="1"/>
            <a:r>
              <a:rPr lang="en-US" noProof="0" dirty="0"/>
              <a:t>A cloud-based file system service</a:t>
            </a:r>
          </a:p>
          <a:p>
            <a:pPr lvl="1"/>
            <a:r>
              <a:rPr lang="en-US" noProof="0" dirty="0"/>
              <a:t>Useful for personal backups, file sharing, website or apps publication</a:t>
            </a:r>
          </a:p>
          <a:p>
            <a:pPr lvl="1"/>
            <a:r>
              <a:rPr lang="en-US" noProof="0" dirty="0"/>
              <a:t>The more you store, the more you pay </a:t>
            </a:r>
          </a:p>
          <a:p>
            <a:pPr lvl="2"/>
            <a:r>
              <a:rPr lang="en-US" noProof="0" dirty="0"/>
              <a:t>Storage: approx. $0.03 per GB per month</a:t>
            </a:r>
          </a:p>
          <a:p>
            <a:pPr lvl="2"/>
            <a:r>
              <a:rPr lang="en-US" noProof="0" dirty="0"/>
              <a:t>Uploading files: approx. $0.005 per 1000 items</a:t>
            </a:r>
          </a:p>
          <a:p>
            <a:pPr lvl="2"/>
            <a:r>
              <a:rPr lang="en-US" noProof="0" dirty="0"/>
              <a:t>Downloading files: approx. $0.004 per 10,000 files* PLUS $0.09 per GB (first GB free)</a:t>
            </a:r>
          </a:p>
        </p:txBody>
      </p:sp>
      <p:pic>
        <p:nvPicPr>
          <p:cNvPr id="5" name="Immagine 4"/>
          <p:cNvPicPr>
            <a:picLocks noChangeAspect="1"/>
          </p:cNvPicPr>
          <p:nvPr/>
        </p:nvPicPr>
        <p:blipFill>
          <a:blip r:embed="rId3"/>
          <a:stretch>
            <a:fillRect/>
          </a:stretch>
        </p:blipFill>
        <p:spPr>
          <a:xfrm>
            <a:off x="6450043" y="2344235"/>
            <a:ext cx="2643188" cy="1121569"/>
          </a:xfrm>
          <a:prstGeom prst="rect">
            <a:avLst/>
          </a:prstGeom>
        </p:spPr>
      </p:pic>
    </p:spTree>
    <p:extLst>
      <p:ext uri="{BB962C8B-B14F-4D97-AF65-F5344CB8AC3E}">
        <p14:creationId xmlns:p14="http://schemas.microsoft.com/office/powerpoint/2010/main" val="30092134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Key-Value: when to avoid</a:t>
            </a:r>
          </a:p>
        </p:txBody>
      </p:sp>
      <p:sp>
        <p:nvSpPr>
          <p:cNvPr id="4" name="Segnaposto contenuto 3"/>
          <p:cNvSpPr>
            <a:spLocks noGrp="1"/>
          </p:cNvSpPr>
          <p:nvPr>
            <p:ph sz="quarter" idx="1"/>
          </p:nvPr>
        </p:nvSpPr>
        <p:spPr/>
        <p:txBody>
          <a:bodyPr>
            <a:normAutofit/>
          </a:bodyPr>
          <a:lstStyle/>
          <a:p>
            <a:r>
              <a:rPr lang="en-US" b="1" noProof="0" dirty="0"/>
              <a:t>Data with many relationships</a:t>
            </a:r>
          </a:p>
          <a:p>
            <a:pPr lvl="1"/>
            <a:r>
              <a:rPr lang="en-US" noProof="0" dirty="0"/>
              <a:t>When relationships between data (in the same or in different collections) must be followed </a:t>
            </a:r>
          </a:p>
          <a:p>
            <a:pPr lvl="1"/>
            <a:r>
              <a:rPr lang="en-US" noProof="0" dirty="0"/>
              <a:t>Some systems offer limited link-walking mechanisms</a:t>
            </a:r>
          </a:p>
          <a:p>
            <a:r>
              <a:rPr lang="en-US" b="1" noProof="0" dirty="0"/>
              <a:t>Multi-record operations</a:t>
            </a:r>
          </a:p>
          <a:p>
            <a:pPr lvl="1"/>
            <a:r>
              <a:rPr lang="en-US" noProof="0" dirty="0"/>
              <a:t>Because operations (mostly) involve one record at a time</a:t>
            </a:r>
          </a:p>
          <a:p>
            <a:r>
              <a:rPr lang="en-US" b="1" noProof="0" dirty="0"/>
              <a:t>Querying the data</a:t>
            </a:r>
          </a:p>
          <a:p>
            <a:pPr lvl="1"/>
            <a:r>
              <a:rPr lang="en-US" noProof="0" dirty="0"/>
              <a:t>If it is necessary to query the values, not just the key </a:t>
            </a:r>
          </a:p>
          <a:p>
            <a:pPr lvl="1"/>
            <a:r>
              <a:rPr lang="en-US" noProof="0" dirty="0"/>
              <a:t>Few systems offer limited functionalities (e.g., </a:t>
            </a:r>
            <a:r>
              <a:rPr lang="en-US" noProof="0" dirty="0" err="1"/>
              <a:t>Riak</a:t>
            </a:r>
            <a:r>
              <a:rPr lang="en-US" noProof="0" dirty="0"/>
              <a:t> Search)</a:t>
            </a:r>
          </a:p>
        </p:txBody>
      </p:sp>
    </p:spTree>
    <p:extLst>
      <p:ext uri="{BB962C8B-B14F-4D97-AF65-F5344CB8AC3E}">
        <p14:creationId xmlns:p14="http://schemas.microsoft.com/office/powerpoint/2010/main" val="38348734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Document: popular DBs</a:t>
            </a:r>
          </a:p>
        </p:txBody>
      </p:sp>
      <p:sp>
        <p:nvSpPr>
          <p:cNvPr id="4" name="Segnaposto contenuto 3"/>
          <p:cNvSpPr>
            <a:spLocks noGrp="1"/>
          </p:cNvSpPr>
          <p:nvPr>
            <p:ph sz="quarter" idx="1"/>
          </p:nvPr>
        </p:nvSpPr>
        <p:spPr/>
        <p:txBody>
          <a:bodyPr/>
          <a:lstStyle/>
          <a:p>
            <a:r>
              <a:rPr lang="en-US" b="1" noProof="0" dirty="0"/>
              <a:t>MongoDB</a:t>
            </a:r>
            <a:r>
              <a:rPr lang="en-US" noProof="0" dirty="0"/>
              <a:t>: </a:t>
            </a:r>
            <a:r>
              <a:rPr lang="en-US" noProof="0" dirty="0">
                <a:hlinkClick r:id="rId2"/>
              </a:rPr>
              <a:t>http://www.mongodb.org</a:t>
            </a:r>
            <a:r>
              <a:rPr lang="en-US" noProof="0" dirty="0"/>
              <a:t> </a:t>
            </a:r>
          </a:p>
          <a:p>
            <a:r>
              <a:rPr lang="en-US" b="1" noProof="0" dirty="0"/>
              <a:t>Couchbase: </a:t>
            </a:r>
            <a:r>
              <a:rPr lang="en-US" noProof="0" dirty="0">
                <a:hlinkClick r:id="rId3"/>
              </a:rPr>
              <a:t>http://www.couchbase.com</a:t>
            </a:r>
            <a:r>
              <a:rPr lang="en-US" noProof="0" dirty="0"/>
              <a:t> </a:t>
            </a:r>
          </a:p>
          <a:p>
            <a:r>
              <a:rPr lang="en-US" b="1" noProof="0" dirty="0"/>
              <a:t>CouchDB</a:t>
            </a:r>
            <a:r>
              <a:rPr lang="en-US" noProof="0" dirty="0"/>
              <a:t>: </a:t>
            </a:r>
            <a:r>
              <a:rPr lang="en-US" noProof="0" dirty="0">
                <a:hlinkClick r:id="rId4"/>
              </a:rPr>
              <a:t>http://couchdb.apache.org</a:t>
            </a:r>
            <a:r>
              <a:rPr lang="en-US" noProof="0" dirty="0"/>
              <a:t> </a:t>
            </a:r>
          </a:p>
        </p:txBody>
      </p:sp>
    </p:spTree>
    <p:extLst>
      <p:ext uri="{BB962C8B-B14F-4D97-AF65-F5344CB8AC3E}">
        <p14:creationId xmlns:p14="http://schemas.microsoft.com/office/powerpoint/2010/main" val="299527497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Document: when to use</a:t>
            </a:r>
          </a:p>
        </p:txBody>
      </p:sp>
      <p:sp>
        <p:nvSpPr>
          <p:cNvPr id="5" name="Segnaposto contenuto 4">
            <a:extLst>
              <a:ext uri="{FF2B5EF4-FFF2-40B4-BE49-F238E27FC236}">
                <a16:creationId xmlns:a16="http://schemas.microsoft.com/office/drawing/2014/main" id="{4A5385B1-F2B7-482A-9E2F-3BE577604E81}"/>
              </a:ext>
            </a:extLst>
          </p:cNvPr>
          <p:cNvSpPr>
            <a:spLocks noGrp="1"/>
          </p:cNvSpPr>
          <p:nvPr>
            <p:ph idx="1"/>
          </p:nvPr>
        </p:nvSpPr>
        <p:spPr/>
        <p:txBody>
          <a:bodyPr/>
          <a:lstStyle/>
          <a:p>
            <a:r>
              <a:rPr lang="en-US" noProof="0" dirty="0"/>
              <a:t>Higher expressiveness</a:t>
            </a:r>
          </a:p>
          <a:p>
            <a:pPr lvl="1"/>
            <a:r>
              <a:rPr lang="en-US" noProof="0" dirty="0"/>
              <a:t>Store data according to a highly nested data model</a:t>
            </a:r>
          </a:p>
          <a:p>
            <a:pPr lvl="1"/>
            <a:r>
              <a:rPr lang="en-US" noProof="0" dirty="0"/>
              <a:t>Need to formulate complex queries on many fields</a:t>
            </a:r>
          </a:p>
          <a:p>
            <a:r>
              <a:rPr lang="en-US" noProof="0" dirty="0"/>
              <a:t>Examples</a:t>
            </a:r>
          </a:p>
          <a:p>
            <a:pPr lvl="1"/>
            <a:r>
              <a:rPr lang="en-US" b="1" noProof="0" dirty="0"/>
              <a:t>Event logs</a:t>
            </a:r>
          </a:p>
          <a:p>
            <a:pPr lvl="2"/>
            <a:r>
              <a:rPr lang="en-US" noProof="0" dirty="0">
                <a:solidFill>
                  <a:srgbClr val="0070C0"/>
                </a:solidFill>
              </a:rPr>
              <a:t>Central repo to store event logs from many applications; </a:t>
            </a:r>
            <a:r>
              <a:rPr lang="en-US" noProof="0" dirty="0"/>
              <a:t>shard on app name or event type</a:t>
            </a:r>
          </a:p>
          <a:p>
            <a:pPr lvl="1"/>
            <a:r>
              <a:rPr lang="en-US" b="1" noProof="0" dirty="0"/>
              <a:t>CMS, blogging platforms</a:t>
            </a:r>
          </a:p>
          <a:p>
            <a:pPr lvl="2"/>
            <a:r>
              <a:rPr lang="en-US" noProof="0" dirty="0">
                <a:solidFill>
                  <a:srgbClr val="0070C0"/>
                </a:solidFill>
              </a:rPr>
              <a:t>The absence of a predefined schema fits well </a:t>
            </a:r>
            <a:r>
              <a:rPr lang="en-US" noProof="0" dirty="0"/>
              <a:t>within content management systems (CMS) or website management applications, to handle comments, registrations and user profiles</a:t>
            </a:r>
          </a:p>
          <a:p>
            <a:pPr lvl="1"/>
            <a:r>
              <a:rPr lang="en-US" b="1" noProof="0" dirty="0"/>
              <a:t>Web Analytics or Real-Time Analytics</a:t>
            </a:r>
          </a:p>
          <a:p>
            <a:pPr lvl="2"/>
            <a:r>
              <a:rPr lang="en-US" noProof="0" dirty="0">
                <a:solidFill>
                  <a:srgbClr val="0070C0"/>
                </a:solidFill>
              </a:rPr>
              <a:t>The ability to update only specific fields </a:t>
            </a:r>
            <a:r>
              <a:rPr lang="en-US" noProof="0" dirty="0"/>
              <a:t>enables fast update of analytical metrics</a:t>
            </a:r>
          </a:p>
          <a:p>
            <a:pPr lvl="2"/>
            <a:r>
              <a:rPr lang="en-US" noProof="0" dirty="0">
                <a:solidFill>
                  <a:srgbClr val="0070C0"/>
                </a:solidFill>
              </a:rPr>
              <a:t>Text indexing</a:t>
            </a:r>
            <a:r>
              <a:rPr lang="en-US" noProof="0" dirty="0"/>
              <a:t> enables real-time sentiment analysis and social media monitoring</a:t>
            </a:r>
          </a:p>
          <a:p>
            <a:pPr lvl="1"/>
            <a:r>
              <a:rPr lang="en-US" b="1" noProof="0" dirty="0"/>
              <a:t>E-commerce applications</a:t>
            </a:r>
          </a:p>
          <a:p>
            <a:pPr lvl="2"/>
            <a:r>
              <a:rPr lang="en-US" noProof="0" dirty="0">
                <a:solidFill>
                  <a:srgbClr val="0070C0"/>
                </a:solidFill>
              </a:rPr>
              <a:t>Schema flexibility is often required </a:t>
            </a:r>
            <a:r>
              <a:rPr lang="en-US" noProof="0" dirty="0"/>
              <a:t>to store products and orders, as well as to enable schema evolution without incurring into refactoring or migration costs</a:t>
            </a:r>
          </a:p>
        </p:txBody>
      </p:sp>
    </p:spTree>
    <p:extLst>
      <p:ext uri="{BB962C8B-B14F-4D97-AF65-F5344CB8AC3E}">
        <p14:creationId xmlns:p14="http://schemas.microsoft.com/office/powerpoint/2010/main" val="3625937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Document: real use cases</a:t>
            </a:r>
          </a:p>
        </p:txBody>
      </p:sp>
      <p:sp>
        <p:nvSpPr>
          <p:cNvPr id="4" name="Segnaposto contenuto 3"/>
          <p:cNvSpPr>
            <a:spLocks noGrp="1"/>
          </p:cNvSpPr>
          <p:nvPr>
            <p:ph sz="quarter" idx="1"/>
          </p:nvPr>
        </p:nvSpPr>
        <p:spPr/>
        <p:txBody>
          <a:bodyPr>
            <a:normAutofit/>
          </a:bodyPr>
          <a:lstStyle/>
          <a:p>
            <a:r>
              <a:rPr lang="en-US" b="1" noProof="0" dirty="0"/>
              <a:t>Advertising services</a:t>
            </a:r>
          </a:p>
          <a:p>
            <a:pPr lvl="1"/>
            <a:r>
              <a:rPr lang="en-US" noProof="0" dirty="0"/>
              <a:t>MongoDB was born as a system for banner ads</a:t>
            </a:r>
          </a:p>
          <a:p>
            <a:pPr lvl="2"/>
            <a:r>
              <a:rPr lang="en-US" noProof="0" dirty="0"/>
              <a:t>24/7 availability and high performance</a:t>
            </a:r>
          </a:p>
          <a:p>
            <a:pPr lvl="2"/>
            <a:r>
              <a:rPr lang="en-US" noProof="0" dirty="0"/>
              <a:t>Complex rules to find the right banner based on user’s interests</a:t>
            </a:r>
          </a:p>
          <a:p>
            <a:pPr lvl="2"/>
            <a:r>
              <a:rPr lang="en-US" noProof="0" dirty="0"/>
              <a:t>Handle several kinds of ads and show detailed analytics</a:t>
            </a:r>
          </a:p>
          <a:p>
            <a:r>
              <a:rPr lang="en-US" b="1" noProof="0" dirty="0"/>
              <a:t>Internet of Things</a:t>
            </a:r>
          </a:p>
          <a:p>
            <a:pPr lvl="1"/>
            <a:r>
              <a:rPr lang="en-US" noProof="0" dirty="0"/>
              <a:t>Real-time management of sensor-based data</a:t>
            </a:r>
          </a:p>
          <a:p>
            <a:pPr lvl="1"/>
            <a:r>
              <a:rPr lang="en-US" noProof="0" dirty="0"/>
              <a:t>Bosch uses MongoDB to capture data from cars (breaks, ABS, windscreen wiper, etc.) and aircrafts maintenance tools</a:t>
            </a:r>
          </a:p>
          <a:p>
            <a:pPr lvl="2"/>
            <a:r>
              <a:rPr lang="en-US" noProof="0" dirty="0"/>
              <a:t>Business rules are applied to warn the pilot when the breaking system pressure falls under a critical threshold, or the maintenance operator when the tool is used improperly</a:t>
            </a:r>
          </a:p>
          <a:p>
            <a:pPr lvl="1"/>
            <a:r>
              <a:rPr lang="en-US" noProof="0" dirty="0"/>
              <a:t>Technogym uses MongoDB to capture data from gym equipment</a:t>
            </a:r>
          </a:p>
        </p:txBody>
      </p:sp>
    </p:spTree>
    <p:extLst>
      <p:ext uri="{BB962C8B-B14F-4D97-AF65-F5344CB8AC3E}">
        <p14:creationId xmlns:p14="http://schemas.microsoft.com/office/powerpoint/2010/main" val="3761470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RDBMSs are full of strength</a:t>
            </a:r>
          </a:p>
        </p:txBody>
      </p:sp>
      <p:sp>
        <p:nvSpPr>
          <p:cNvPr id="3" name="Segnaposto contenuto 2"/>
          <p:cNvSpPr>
            <a:spLocks noGrp="1"/>
          </p:cNvSpPr>
          <p:nvPr>
            <p:ph idx="1"/>
          </p:nvPr>
        </p:nvSpPr>
        <p:spPr/>
        <p:txBody>
          <a:bodyPr/>
          <a:lstStyle/>
          <a:p>
            <a:r>
              <a:rPr lang="en-US" noProof="0" dirty="0"/>
              <a:t>ACID properties</a:t>
            </a:r>
          </a:p>
          <a:p>
            <a:pPr lvl="1"/>
            <a:r>
              <a:rPr lang="en-US" noProof="0" dirty="0"/>
              <a:t>Provides guarantees in terms of consistency and concurrent accesses</a:t>
            </a:r>
          </a:p>
          <a:p>
            <a:r>
              <a:rPr lang="en-US" noProof="0" dirty="0"/>
              <a:t>Data integration and normalization of schemas</a:t>
            </a:r>
          </a:p>
          <a:p>
            <a:pPr lvl="1"/>
            <a:r>
              <a:rPr lang="en-US" noProof="0" dirty="0"/>
              <a:t>Several application can share and reuse the same information</a:t>
            </a:r>
          </a:p>
          <a:p>
            <a:r>
              <a:rPr lang="en-US" noProof="0" dirty="0"/>
              <a:t>Standard model and query language</a:t>
            </a:r>
          </a:p>
          <a:p>
            <a:pPr lvl="1"/>
            <a:r>
              <a:rPr lang="en-US" noProof="0" dirty="0"/>
              <a:t>The relational model and SQL are very well-known standards</a:t>
            </a:r>
          </a:p>
          <a:p>
            <a:pPr lvl="1"/>
            <a:r>
              <a:rPr lang="en-US" noProof="0" dirty="0"/>
              <a:t>The same theoretical background is shared by the different implementations</a:t>
            </a:r>
          </a:p>
          <a:p>
            <a:r>
              <a:rPr lang="en-US" noProof="0" dirty="0"/>
              <a:t>Robustness</a:t>
            </a:r>
          </a:p>
          <a:p>
            <a:pPr lvl="1"/>
            <a:r>
              <a:rPr lang="en-US" noProof="0" dirty="0"/>
              <a:t>Have been used for over 40 years</a:t>
            </a:r>
          </a:p>
        </p:txBody>
      </p:sp>
    </p:spTree>
    <p:extLst>
      <p:ext uri="{BB962C8B-B14F-4D97-AF65-F5344CB8AC3E}">
        <p14:creationId xmlns:p14="http://schemas.microsoft.com/office/powerpoint/2010/main" val="131636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Document: when to avoid</a:t>
            </a:r>
          </a:p>
        </p:txBody>
      </p:sp>
      <p:sp>
        <p:nvSpPr>
          <p:cNvPr id="4" name="Segnaposto contenuto 3"/>
          <p:cNvSpPr>
            <a:spLocks noGrp="1"/>
          </p:cNvSpPr>
          <p:nvPr>
            <p:ph sz="quarter" idx="1"/>
          </p:nvPr>
        </p:nvSpPr>
        <p:spPr/>
        <p:txBody>
          <a:bodyPr>
            <a:normAutofit/>
          </a:bodyPr>
          <a:lstStyle/>
          <a:p>
            <a:r>
              <a:rPr lang="en-US" b="1" noProof="0" dirty="0"/>
              <a:t>ACID transactions requirement</a:t>
            </a:r>
          </a:p>
          <a:p>
            <a:pPr lvl="1"/>
            <a:r>
              <a:rPr lang="en-US" noProof="0" dirty="0"/>
              <a:t>If not for a few exceptions (e.g., </a:t>
            </a:r>
            <a:r>
              <a:rPr lang="en-US" noProof="0" dirty="0" err="1"/>
              <a:t>RavenDB</a:t>
            </a:r>
            <a:r>
              <a:rPr lang="en-US" noProof="0" dirty="0"/>
              <a:t>), document databases are not suited for cross-document atomicity </a:t>
            </a:r>
          </a:p>
          <a:p>
            <a:r>
              <a:rPr lang="en-US" b="1" noProof="0" dirty="0"/>
              <a:t>Queries on high-variety data</a:t>
            </a:r>
          </a:p>
          <a:p>
            <a:pPr lvl="1"/>
            <a:r>
              <a:rPr lang="en-US" noProof="0" dirty="0">
                <a:solidFill>
                  <a:srgbClr val="0070C0"/>
                </a:solidFill>
              </a:rPr>
              <a:t>If the aggregate structure continuously evolves, queries must be constantly updated </a:t>
            </a:r>
            <a:r>
              <a:rPr lang="en-US" noProof="0" dirty="0"/>
              <a:t>(and normalization clashes with the concept of aggregate)</a:t>
            </a:r>
          </a:p>
        </p:txBody>
      </p:sp>
    </p:spTree>
    <p:extLst>
      <p:ext uri="{BB962C8B-B14F-4D97-AF65-F5344CB8AC3E}">
        <p14:creationId xmlns:p14="http://schemas.microsoft.com/office/powerpoint/2010/main" val="30488384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Wide column: popular DBs</a:t>
            </a:r>
          </a:p>
        </p:txBody>
      </p:sp>
      <p:sp>
        <p:nvSpPr>
          <p:cNvPr id="4" name="Segnaposto contenuto 3"/>
          <p:cNvSpPr>
            <a:spLocks noGrp="1"/>
          </p:cNvSpPr>
          <p:nvPr>
            <p:ph sz="quarter" idx="1"/>
          </p:nvPr>
        </p:nvSpPr>
        <p:spPr/>
        <p:txBody>
          <a:bodyPr/>
          <a:lstStyle/>
          <a:p>
            <a:r>
              <a:rPr lang="en-US" b="1" noProof="0" dirty="0"/>
              <a:t>Cassandra</a:t>
            </a:r>
            <a:r>
              <a:rPr lang="en-US" noProof="0" dirty="0"/>
              <a:t>: </a:t>
            </a:r>
            <a:r>
              <a:rPr lang="en-US" noProof="0" dirty="0">
                <a:hlinkClick r:id="rId2"/>
              </a:rPr>
              <a:t>http://cassandra.apache.org</a:t>
            </a:r>
            <a:r>
              <a:rPr lang="en-US" noProof="0" dirty="0"/>
              <a:t> </a:t>
            </a:r>
          </a:p>
          <a:p>
            <a:r>
              <a:rPr lang="en-US" b="1" noProof="0" dirty="0"/>
              <a:t>HBase</a:t>
            </a:r>
            <a:r>
              <a:rPr lang="en-US" noProof="0" dirty="0"/>
              <a:t>: </a:t>
            </a:r>
            <a:r>
              <a:rPr lang="en-US" noProof="0" dirty="0">
                <a:hlinkClick r:id="rId3"/>
              </a:rPr>
              <a:t>https://hbase.apache.org</a:t>
            </a:r>
            <a:r>
              <a:rPr lang="en-US" noProof="0" dirty="0"/>
              <a:t> </a:t>
            </a:r>
          </a:p>
          <a:p>
            <a:r>
              <a:rPr lang="en-US" b="1" noProof="0" dirty="0"/>
              <a:t>Google </a:t>
            </a:r>
            <a:r>
              <a:rPr lang="en-US" b="1" noProof="0" dirty="0" err="1"/>
              <a:t>BigTable</a:t>
            </a:r>
            <a:r>
              <a:rPr lang="en-US" noProof="0" dirty="0"/>
              <a:t>:  </a:t>
            </a:r>
            <a:r>
              <a:rPr lang="en-US" noProof="0" dirty="0">
                <a:hlinkClick r:id="rId4"/>
              </a:rPr>
              <a:t>https://cloud.google.com/bigtable</a:t>
            </a:r>
            <a:r>
              <a:rPr lang="en-US" noProof="0" dirty="0"/>
              <a:t> </a:t>
            </a:r>
          </a:p>
        </p:txBody>
      </p:sp>
    </p:spTree>
    <p:extLst>
      <p:ext uri="{BB962C8B-B14F-4D97-AF65-F5344CB8AC3E}">
        <p14:creationId xmlns:p14="http://schemas.microsoft.com/office/powerpoint/2010/main" val="35835502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Wide column: when to use</a:t>
            </a:r>
          </a:p>
        </p:txBody>
      </p:sp>
      <p:sp>
        <p:nvSpPr>
          <p:cNvPr id="4" name="Segnaposto contenuto 3">
            <a:extLst>
              <a:ext uri="{FF2B5EF4-FFF2-40B4-BE49-F238E27FC236}">
                <a16:creationId xmlns:a16="http://schemas.microsoft.com/office/drawing/2014/main" id="{29496D7D-8CCC-45C8-BEA9-A360CFEBD4F5}"/>
              </a:ext>
            </a:extLst>
          </p:cNvPr>
          <p:cNvSpPr>
            <a:spLocks noGrp="1"/>
          </p:cNvSpPr>
          <p:nvPr>
            <p:ph idx="1"/>
          </p:nvPr>
        </p:nvSpPr>
        <p:spPr/>
        <p:txBody>
          <a:bodyPr/>
          <a:lstStyle/>
          <a:p>
            <a:r>
              <a:rPr lang="en-US" noProof="0" dirty="0"/>
              <a:t>Compromise between expressiveness and simplicity</a:t>
            </a:r>
          </a:p>
          <a:p>
            <a:pPr lvl="1"/>
            <a:r>
              <a:rPr lang="en-US" noProof="0" dirty="0"/>
              <a:t>Limited (but some) requirements in terms of data model</a:t>
            </a:r>
          </a:p>
          <a:p>
            <a:pPr lvl="1"/>
            <a:r>
              <a:rPr lang="en-US" noProof="0" dirty="0"/>
              <a:t>Limited (but some) requirements in terms of querying records</a:t>
            </a:r>
          </a:p>
          <a:p>
            <a:r>
              <a:rPr lang="en-US" noProof="0" dirty="0"/>
              <a:t>Examples</a:t>
            </a:r>
          </a:p>
          <a:p>
            <a:pPr lvl="1"/>
            <a:r>
              <a:rPr lang="en-US" b="1" noProof="0" dirty="0"/>
              <a:t>Event logs; CMS, blogging platforms</a:t>
            </a:r>
          </a:p>
          <a:p>
            <a:pPr lvl="2"/>
            <a:r>
              <a:rPr lang="en-US" noProof="0" dirty="0"/>
              <a:t>Similarly to document databases, </a:t>
            </a:r>
            <a:r>
              <a:rPr lang="en-US" noProof="0" dirty="0">
                <a:solidFill>
                  <a:srgbClr val="0070C0"/>
                </a:solidFill>
              </a:rPr>
              <a:t>different applications may use different columns</a:t>
            </a:r>
            <a:endParaRPr lang="en-US" noProof="0" dirty="0"/>
          </a:p>
          <a:p>
            <a:pPr lvl="1"/>
            <a:r>
              <a:rPr lang="en-US" b="1" noProof="0" dirty="0"/>
              <a:t>Sparse matrixed</a:t>
            </a:r>
          </a:p>
          <a:p>
            <a:pPr lvl="2"/>
            <a:r>
              <a:rPr lang="en-US" noProof="0" dirty="0"/>
              <a:t>While an RDBMS would store </a:t>
            </a:r>
            <a:r>
              <a:rPr lang="en-US" i="1" noProof="0" dirty="0"/>
              <a:t>null </a:t>
            </a:r>
            <a:r>
              <a:rPr lang="en-US" noProof="0" dirty="0"/>
              <a:t>values, a wide column </a:t>
            </a:r>
            <a:r>
              <a:rPr lang="en-US" noProof="0" dirty="0">
                <a:solidFill>
                  <a:srgbClr val="0070C0"/>
                </a:solidFill>
              </a:rPr>
              <a:t>stores only the columns for which a value is specified</a:t>
            </a:r>
            <a:endParaRPr lang="en-US" noProof="0" dirty="0"/>
          </a:p>
          <a:p>
            <a:pPr lvl="1"/>
            <a:r>
              <a:rPr lang="en-US" b="1" noProof="0" dirty="0"/>
              <a:t>GIS applications</a:t>
            </a:r>
          </a:p>
          <a:p>
            <a:pPr lvl="2"/>
            <a:r>
              <a:rPr lang="en-US" noProof="0" dirty="0"/>
              <a:t>Pieces of a map (tiles) can be stored as </a:t>
            </a:r>
            <a:r>
              <a:rPr lang="en-US" noProof="0" dirty="0">
                <a:solidFill>
                  <a:srgbClr val="0070C0"/>
                </a:solidFill>
              </a:rPr>
              <a:t>couples of latitude and longitude</a:t>
            </a:r>
          </a:p>
        </p:txBody>
      </p:sp>
    </p:spTree>
    <p:extLst>
      <p:ext uri="{BB962C8B-B14F-4D97-AF65-F5344CB8AC3E}">
        <p14:creationId xmlns:p14="http://schemas.microsoft.com/office/powerpoint/2010/main" val="37668930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Wide column: real use cases</a:t>
            </a:r>
          </a:p>
        </p:txBody>
      </p:sp>
      <p:sp>
        <p:nvSpPr>
          <p:cNvPr id="4" name="Segnaposto contenuto 3">
            <a:extLst>
              <a:ext uri="{FF2B5EF4-FFF2-40B4-BE49-F238E27FC236}">
                <a16:creationId xmlns:a16="http://schemas.microsoft.com/office/drawing/2014/main" id="{B5AE3551-E0B7-4614-AD1B-DF0B28C77BB1}"/>
              </a:ext>
            </a:extLst>
          </p:cNvPr>
          <p:cNvSpPr>
            <a:spLocks noGrp="1"/>
          </p:cNvSpPr>
          <p:nvPr>
            <p:ph idx="1"/>
          </p:nvPr>
        </p:nvSpPr>
        <p:spPr/>
        <p:txBody>
          <a:bodyPr/>
          <a:lstStyle/>
          <a:p>
            <a:r>
              <a:rPr lang="en-US" b="1" noProof="0" dirty="0"/>
              <a:t>Google applications</a:t>
            </a:r>
          </a:p>
          <a:p>
            <a:pPr lvl="1"/>
            <a:r>
              <a:rPr lang="en-US" noProof="0" dirty="0" err="1"/>
              <a:t>BigTable</a:t>
            </a:r>
            <a:r>
              <a:rPr lang="en-US" noProof="0" dirty="0"/>
              <a:t> is the DB used by Google for most of its applications, including Search, Analytics, Maps and Gmail</a:t>
            </a:r>
          </a:p>
          <a:p>
            <a:r>
              <a:rPr lang="en-US" b="1" noProof="0" dirty="0"/>
              <a:t>User profiles and preferences</a:t>
            </a:r>
          </a:p>
          <a:p>
            <a:pPr lvl="1"/>
            <a:r>
              <a:rPr lang="en-US" noProof="0" dirty="0"/>
              <a:t>Spotify uses Cassandra to store metadata about users, artists, songs, playlists, etc.</a:t>
            </a:r>
          </a:p>
        </p:txBody>
      </p:sp>
    </p:spTree>
    <p:extLst>
      <p:ext uri="{BB962C8B-B14F-4D97-AF65-F5344CB8AC3E}">
        <p14:creationId xmlns:p14="http://schemas.microsoft.com/office/powerpoint/2010/main" val="17963291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Wide column: when to avoid</a:t>
            </a:r>
          </a:p>
        </p:txBody>
      </p:sp>
      <p:sp>
        <p:nvSpPr>
          <p:cNvPr id="4" name="Segnaposto contenuto 3"/>
          <p:cNvSpPr>
            <a:spLocks noGrp="1"/>
          </p:cNvSpPr>
          <p:nvPr>
            <p:ph sz="quarter" idx="1"/>
          </p:nvPr>
        </p:nvSpPr>
        <p:spPr/>
        <p:txBody>
          <a:bodyPr>
            <a:normAutofit/>
          </a:bodyPr>
          <a:lstStyle/>
          <a:p>
            <a:r>
              <a:rPr lang="en-US" b="1" noProof="0" dirty="0"/>
              <a:t>Same as for document model</a:t>
            </a:r>
          </a:p>
          <a:p>
            <a:pPr lvl="1"/>
            <a:r>
              <a:rPr lang="en-US" noProof="0" dirty="0"/>
              <a:t>ACID transactions requirement</a:t>
            </a:r>
          </a:p>
          <a:p>
            <a:pPr lvl="1"/>
            <a:r>
              <a:rPr lang="en-US" noProof="0" dirty="0"/>
              <a:t>Queries on high-variety data</a:t>
            </a:r>
          </a:p>
          <a:p>
            <a:r>
              <a:rPr lang="en-US" b="1" noProof="0" dirty="0"/>
              <a:t>Need for full query expressiveness</a:t>
            </a:r>
          </a:p>
          <a:p>
            <a:pPr lvl="1"/>
            <a:r>
              <a:rPr lang="en-US" noProof="0" dirty="0"/>
              <a:t>Joins are usually </a:t>
            </a:r>
            <a:r>
              <a:rPr lang="en-US" i="1" noProof="0" dirty="0"/>
              <a:t>not </a:t>
            </a:r>
            <a:r>
              <a:rPr lang="en-US" noProof="0" dirty="0"/>
              <a:t>supported</a:t>
            </a:r>
          </a:p>
          <a:p>
            <a:pPr lvl="1"/>
            <a:r>
              <a:rPr lang="en-US" noProof="0" dirty="0"/>
              <a:t>Limited support for filters and group </a:t>
            </a:r>
            <a:r>
              <a:rPr lang="en-US" noProof="0" dirty="0" err="1"/>
              <a:t>bys</a:t>
            </a:r>
            <a:endParaRPr lang="en-US" noProof="0" dirty="0"/>
          </a:p>
        </p:txBody>
      </p:sp>
    </p:spTree>
    <p:extLst>
      <p:ext uri="{BB962C8B-B14F-4D97-AF65-F5344CB8AC3E}">
        <p14:creationId xmlns:p14="http://schemas.microsoft.com/office/powerpoint/2010/main" val="21832937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Graph: popular DBs</a:t>
            </a:r>
          </a:p>
        </p:txBody>
      </p:sp>
      <p:sp>
        <p:nvSpPr>
          <p:cNvPr id="4" name="Segnaposto contenuto 3"/>
          <p:cNvSpPr>
            <a:spLocks noGrp="1"/>
          </p:cNvSpPr>
          <p:nvPr>
            <p:ph sz="quarter" idx="1"/>
          </p:nvPr>
        </p:nvSpPr>
        <p:spPr/>
        <p:txBody>
          <a:bodyPr/>
          <a:lstStyle/>
          <a:p>
            <a:r>
              <a:rPr lang="en-US" b="1" noProof="0" dirty="0"/>
              <a:t>Neo4J</a:t>
            </a:r>
            <a:r>
              <a:rPr lang="en-US" noProof="0" dirty="0"/>
              <a:t>: </a:t>
            </a:r>
            <a:r>
              <a:rPr lang="en-US" noProof="0" dirty="0">
                <a:hlinkClick r:id="rId2"/>
              </a:rPr>
              <a:t>http://neo4j.com</a:t>
            </a:r>
            <a:endParaRPr lang="en-US" noProof="0" dirty="0"/>
          </a:p>
          <a:p>
            <a:r>
              <a:rPr lang="en-US" b="1" noProof="0" dirty="0" err="1"/>
              <a:t>TigerGraph</a:t>
            </a:r>
            <a:r>
              <a:rPr lang="en-US" noProof="0" dirty="0"/>
              <a:t>: </a:t>
            </a:r>
            <a:r>
              <a:rPr lang="en-US" noProof="0" dirty="0">
                <a:hlinkClick r:id="rId3"/>
              </a:rPr>
              <a:t>https://www.tigergraph.com/</a:t>
            </a:r>
            <a:r>
              <a:rPr lang="en-US" noProof="0" dirty="0"/>
              <a:t> </a:t>
            </a:r>
          </a:p>
        </p:txBody>
      </p:sp>
    </p:spTree>
    <p:extLst>
      <p:ext uri="{BB962C8B-B14F-4D97-AF65-F5344CB8AC3E}">
        <p14:creationId xmlns:p14="http://schemas.microsoft.com/office/powerpoint/2010/main" val="34867569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Graph: when to use</a:t>
            </a:r>
          </a:p>
        </p:txBody>
      </p:sp>
      <p:sp>
        <p:nvSpPr>
          <p:cNvPr id="4" name="Segnaposto contenuto 3">
            <a:extLst>
              <a:ext uri="{FF2B5EF4-FFF2-40B4-BE49-F238E27FC236}">
                <a16:creationId xmlns:a16="http://schemas.microsoft.com/office/drawing/2014/main" id="{CA6C138C-729F-4FD8-AEDB-1B0DF940999F}"/>
              </a:ext>
            </a:extLst>
          </p:cNvPr>
          <p:cNvSpPr>
            <a:spLocks noGrp="1"/>
          </p:cNvSpPr>
          <p:nvPr>
            <p:ph idx="1"/>
          </p:nvPr>
        </p:nvSpPr>
        <p:spPr/>
        <p:txBody>
          <a:bodyPr/>
          <a:lstStyle/>
          <a:p>
            <a:r>
              <a:rPr lang="en-US" b="1" noProof="0" dirty="0"/>
              <a:t>Interlinked data</a:t>
            </a:r>
          </a:p>
          <a:p>
            <a:pPr lvl="1"/>
            <a:r>
              <a:rPr lang="en-US" noProof="0" dirty="0">
                <a:solidFill>
                  <a:srgbClr val="0070C0"/>
                </a:solidFill>
              </a:rPr>
              <a:t>Social networks</a:t>
            </a:r>
            <a:r>
              <a:rPr lang="en-US" noProof="0" dirty="0"/>
              <a:t> are one of the most typical use case of graph databases (e.g., to store friendships or work relationships); </a:t>
            </a:r>
            <a:r>
              <a:rPr lang="en-US" noProof="0" dirty="0">
                <a:solidFill>
                  <a:srgbClr val="0070C0"/>
                </a:solidFill>
              </a:rPr>
              <a:t>every relationship-centric domain is a good one</a:t>
            </a:r>
          </a:p>
          <a:p>
            <a:r>
              <a:rPr lang="en-US" b="1" noProof="0" dirty="0"/>
              <a:t>Routing and location-based services</a:t>
            </a:r>
          </a:p>
          <a:p>
            <a:pPr lvl="1"/>
            <a:r>
              <a:rPr lang="en-US" noProof="0" dirty="0"/>
              <a:t>Applications working on the </a:t>
            </a:r>
            <a:r>
              <a:rPr lang="en-US" noProof="0" dirty="0">
                <a:solidFill>
                  <a:srgbClr val="0070C0"/>
                </a:solidFill>
              </a:rPr>
              <a:t>TSP (Travelling Salesman Problem)</a:t>
            </a:r>
            <a:r>
              <a:rPr lang="en-US" noProof="0" dirty="0"/>
              <a:t> problem</a:t>
            </a:r>
          </a:p>
          <a:p>
            <a:pPr lvl="1"/>
            <a:r>
              <a:rPr lang="en-US" noProof="0" dirty="0"/>
              <a:t>Location-based application that, for instance, recommend the best restaurant nearby; in this case, </a:t>
            </a:r>
            <a:r>
              <a:rPr lang="en-US" noProof="0" dirty="0">
                <a:solidFill>
                  <a:srgbClr val="0070C0"/>
                </a:solidFill>
              </a:rPr>
              <a:t>relationships model the distance between node</a:t>
            </a:r>
            <a:endParaRPr lang="en-US" noProof="0" dirty="0"/>
          </a:p>
          <a:p>
            <a:r>
              <a:rPr lang="en-US" b="1" noProof="0" dirty="0"/>
              <a:t>Recommendation applications, fraud-detection</a:t>
            </a:r>
          </a:p>
          <a:p>
            <a:pPr lvl="1"/>
            <a:r>
              <a:rPr lang="en-US" noProof="0" dirty="0"/>
              <a:t>Systems recommending «the products bought by your friends», or «the products bought by those who bought your same products»</a:t>
            </a:r>
          </a:p>
          <a:p>
            <a:pPr lvl="1"/>
            <a:r>
              <a:rPr lang="en-US" noProof="0" dirty="0"/>
              <a:t>When relationships model behaviors, outlier detection may be useful to identify frauds</a:t>
            </a:r>
          </a:p>
        </p:txBody>
      </p:sp>
    </p:spTree>
    <p:extLst>
      <p:ext uri="{BB962C8B-B14F-4D97-AF65-F5344CB8AC3E}">
        <p14:creationId xmlns:p14="http://schemas.microsoft.com/office/powerpoint/2010/main" val="14749191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Graph: real use cases</a:t>
            </a:r>
          </a:p>
        </p:txBody>
      </p:sp>
      <p:sp>
        <p:nvSpPr>
          <p:cNvPr id="4" name="Segnaposto contenuto 3">
            <a:extLst>
              <a:ext uri="{FF2B5EF4-FFF2-40B4-BE49-F238E27FC236}">
                <a16:creationId xmlns:a16="http://schemas.microsoft.com/office/drawing/2014/main" id="{B7039DA0-D013-43F7-BF26-D6E5E9999612}"/>
              </a:ext>
            </a:extLst>
          </p:cNvPr>
          <p:cNvSpPr>
            <a:spLocks noGrp="1"/>
          </p:cNvSpPr>
          <p:nvPr>
            <p:ph idx="1"/>
          </p:nvPr>
        </p:nvSpPr>
        <p:spPr/>
        <p:txBody>
          <a:bodyPr/>
          <a:lstStyle/>
          <a:p>
            <a:r>
              <a:rPr lang="en-US" b="1" noProof="0" dirty="0"/>
              <a:t>Relationships analysis</a:t>
            </a:r>
          </a:p>
          <a:p>
            <a:pPr lvl="1"/>
            <a:r>
              <a:rPr lang="en-US" noProof="0" dirty="0"/>
              <a:t>Finding common friends (e.g., friend-of-a-friend) in a social network</a:t>
            </a:r>
          </a:p>
          <a:p>
            <a:pPr lvl="1"/>
            <a:r>
              <a:rPr lang="en-US" noProof="0" dirty="0"/>
              <a:t>Identifying clusters of phone calls that identify a criminal network</a:t>
            </a:r>
          </a:p>
          <a:p>
            <a:pPr lvl="1"/>
            <a:r>
              <a:rPr lang="en-US" noProof="0" dirty="0"/>
              <a:t>Analyzing flows of money to identifying money recycling patterns or credit card theft</a:t>
            </a:r>
          </a:p>
          <a:p>
            <a:pPr lvl="1"/>
            <a:r>
              <a:rPr lang="en-US" noProof="0" dirty="0"/>
              <a:t>Main users: law firms, police, intelligence agencies</a:t>
            </a:r>
          </a:p>
          <a:p>
            <a:pPr lvl="2"/>
            <a:r>
              <a:rPr lang="en-US" noProof="0" dirty="0">
                <a:hlinkClick r:id="rId3"/>
              </a:rPr>
              <a:t>https://neo4j.com/use-cases/fraud-detection/</a:t>
            </a:r>
            <a:r>
              <a:rPr lang="en-US" noProof="0" dirty="0"/>
              <a:t> </a:t>
            </a:r>
          </a:p>
          <a:p>
            <a:pPr lvl="1"/>
            <a:r>
              <a:rPr lang="en-US" noProof="0" dirty="0"/>
              <a:t>Useful for text analysis as well (Natural Language Processing)</a:t>
            </a:r>
          </a:p>
          <a:p>
            <a:r>
              <a:rPr lang="en-US" b="1" noProof="0" dirty="0"/>
              <a:t>Inference</a:t>
            </a:r>
          </a:p>
          <a:p>
            <a:pPr lvl="1"/>
            <a:r>
              <a:rPr lang="en-US" noProof="0" dirty="0"/>
              <a:t>Creating rules that define new knowledge based on existing patterns (e.g., transitive relationships, trust mechanisms)</a:t>
            </a:r>
          </a:p>
        </p:txBody>
      </p:sp>
    </p:spTree>
    <p:extLst>
      <p:ext uri="{BB962C8B-B14F-4D97-AF65-F5344CB8AC3E}">
        <p14:creationId xmlns:p14="http://schemas.microsoft.com/office/powerpoint/2010/main" val="2914363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Graph: when to avoid</a:t>
            </a:r>
          </a:p>
        </p:txBody>
      </p:sp>
      <p:sp>
        <p:nvSpPr>
          <p:cNvPr id="4" name="Segnaposto contenuto 3"/>
          <p:cNvSpPr>
            <a:spLocks noGrp="1"/>
          </p:cNvSpPr>
          <p:nvPr>
            <p:ph sz="quarter" idx="1"/>
          </p:nvPr>
        </p:nvSpPr>
        <p:spPr/>
        <p:txBody>
          <a:bodyPr>
            <a:normAutofit/>
          </a:bodyPr>
          <a:lstStyle/>
          <a:p>
            <a:r>
              <a:rPr lang="en-US" b="1" noProof="0" dirty="0"/>
              <a:t>Data-intensive applications</a:t>
            </a:r>
          </a:p>
          <a:p>
            <a:pPr lvl="1"/>
            <a:r>
              <a:rPr lang="en-US" noProof="0" dirty="0"/>
              <a:t>Traversing the graph is trivial, but </a:t>
            </a:r>
            <a:r>
              <a:rPr lang="en-US" noProof="0" dirty="0">
                <a:solidFill>
                  <a:srgbClr val="0070C0"/>
                </a:solidFill>
              </a:rPr>
              <a:t>analyzing the whole graph ca be expensive</a:t>
            </a:r>
            <a:endParaRPr lang="en-US" noProof="0" dirty="0"/>
          </a:p>
          <a:p>
            <a:pPr lvl="1"/>
            <a:r>
              <a:rPr lang="en-US" noProof="0" dirty="0"/>
              <a:t>There exist framework for distributed graph analysis (e.g., Apache </a:t>
            </a:r>
            <a:r>
              <a:rPr lang="en-US" noProof="0" dirty="0" err="1"/>
              <a:t>Giraph</a:t>
            </a:r>
            <a:r>
              <a:rPr lang="en-US" noProof="0" dirty="0"/>
              <a:t>), but they do not rely on a graph DB</a:t>
            </a:r>
          </a:p>
        </p:txBody>
      </p:sp>
    </p:spTree>
    <p:extLst>
      <p:ext uri="{BB962C8B-B14F-4D97-AF65-F5344CB8AC3E}">
        <p14:creationId xmlns:p14="http://schemas.microsoft.com/office/powerpoint/2010/main" val="413816765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So... are RDBMSs dead?</a:t>
            </a:r>
          </a:p>
        </p:txBody>
      </p:sp>
      <p:sp>
        <p:nvSpPr>
          <p:cNvPr id="3" name="Segnaposto testo 2"/>
          <p:cNvSpPr>
            <a:spLocks noGrp="1"/>
          </p:cNvSpPr>
          <p:nvPr>
            <p:ph type="body" idx="1"/>
          </p:nvPr>
        </p:nvSpPr>
        <p:spPr/>
        <p:txBody>
          <a:bodyPr/>
          <a:lstStyle/>
          <a:p>
            <a:endParaRPr lang="it-IT"/>
          </a:p>
        </p:txBody>
      </p:sp>
    </p:spTree>
    <p:extLst>
      <p:ext uri="{BB962C8B-B14F-4D97-AF65-F5344CB8AC3E}">
        <p14:creationId xmlns:p14="http://schemas.microsoft.com/office/powerpoint/2010/main" val="3655774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en-US" noProof="0" dirty="0"/>
              <a:t>RDBMSs have weaknesses as well</a:t>
            </a:r>
          </a:p>
        </p:txBody>
      </p:sp>
      <p:sp>
        <p:nvSpPr>
          <p:cNvPr id="3" name="Segnaposto contenuto 2"/>
          <p:cNvSpPr>
            <a:spLocks noGrp="1"/>
          </p:cNvSpPr>
          <p:nvPr>
            <p:ph idx="1"/>
          </p:nvPr>
        </p:nvSpPr>
        <p:spPr/>
        <p:txBody>
          <a:bodyPr>
            <a:normAutofit fontScale="92500" lnSpcReduction="10000"/>
          </a:bodyPr>
          <a:lstStyle/>
          <a:p>
            <a:r>
              <a:rPr lang="en-US" noProof="0" dirty="0"/>
              <a:t>Impedance mismatch</a:t>
            </a:r>
          </a:p>
          <a:p>
            <a:pPr lvl="1"/>
            <a:r>
              <a:rPr lang="en-US" noProof="0" dirty="0"/>
              <a:t>Data are stored according to the relational model, but applications to modify them typically rely on the object-oriented model</a:t>
            </a:r>
          </a:p>
          <a:p>
            <a:pPr lvl="1"/>
            <a:r>
              <a:rPr lang="en-US" noProof="0" dirty="0"/>
              <a:t>Many solutions, no standard</a:t>
            </a:r>
          </a:p>
          <a:p>
            <a:pPr lvl="2"/>
            <a:r>
              <a:rPr lang="en-US" noProof="0" dirty="0"/>
              <a:t>E.g.: Object Oriented DBMS (OODBMS), Object-Relational DBMS (ORDBMS), Object-Relational Mapping (ORM) frameworks</a:t>
            </a:r>
          </a:p>
          <a:p>
            <a:r>
              <a:rPr lang="en-US" noProof="0" dirty="0">
                <a:solidFill>
                  <a:srgbClr val="FF0000"/>
                </a:solidFill>
              </a:rPr>
              <a:t>Painful scaling-out</a:t>
            </a:r>
          </a:p>
          <a:p>
            <a:pPr lvl="1"/>
            <a:r>
              <a:rPr lang="en-US" noProof="0" dirty="0"/>
              <a:t>Not suited for a cluster architecture</a:t>
            </a:r>
          </a:p>
          <a:p>
            <a:pPr lvl="1"/>
            <a:r>
              <a:rPr lang="en-US" noProof="0" dirty="0"/>
              <a:t>Distributing an RDBMS is neither easy nor cheap (e.g., Oracle RAC)</a:t>
            </a:r>
          </a:p>
          <a:p>
            <a:r>
              <a:rPr lang="en-US" noProof="0" dirty="0"/>
              <a:t>Consistency vs latency</a:t>
            </a:r>
          </a:p>
          <a:p>
            <a:pPr lvl="1"/>
            <a:r>
              <a:rPr lang="en-US" noProof="0" dirty="0"/>
              <a:t>Consistency is a must – even at the expense of latency</a:t>
            </a:r>
          </a:p>
          <a:p>
            <a:pPr lvl="1"/>
            <a:r>
              <a:rPr lang="en-US" noProof="0" dirty="0"/>
              <a:t>Today's applications require high reading/writing throughput with low latency</a:t>
            </a:r>
          </a:p>
          <a:p>
            <a:r>
              <a:rPr lang="en-US" noProof="0" dirty="0"/>
              <a:t>Schema rigidity</a:t>
            </a:r>
          </a:p>
          <a:p>
            <a:pPr lvl="1"/>
            <a:r>
              <a:rPr lang="en-US" noProof="0" dirty="0"/>
              <a:t>Schema evolution is often expensive</a:t>
            </a:r>
          </a:p>
        </p:txBody>
      </p:sp>
    </p:spTree>
    <p:extLst>
      <p:ext uri="{BB962C8B-B14F-4D97-AF65-F5344CB8AC3E}">
        <p14:creationId xmlns:p14="http://schemas.microsoft.com/office/powerpoint/2010/main" val="20813281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No! Polyglot persistence</a:t>
            </a:r>
          </a:p>
        </p:txBody>
      </p:sp>
      <p:sp>
        <p:nvSpPr>
          <p:cNvPr id="4" name="Segnaposto contenuto 3"/>
          <p:cNvSpPr>
            <a:spLocks noGrp="1"/>
          </p:cNvSpPr>
          <p:nvPr>
            <p:ph sz="quarter" idx="1"/>
          </p:nvPr>
        </p:nvSpPr>
        <p:spPr/>
        <p:txBody>
          <a:bodyPr/>
          <a:lstStyle/>
          <a:p>
            <a:r>
              <a:rPr lang="en-US" noProof="0" dirty="0"/>
              <a:t>Different databases are designed to solve different problems</a:t>
            </a:r>
          </a:p>
          <a:p>
            <a:r>
              <a:rPr lang="en-US" noProof="0" dirty="0"/>
              <a:t>Using a single DBMS to handle everything (the </a:t>
            </a:r>
            <a:r>
              <a:rPr lang="en-US" i="1" noProof="0" dirty="0"/>
              <a:t>one size fits all</a:t>
            </a:r>
            <a:r>
              <a:rPr lang="en-US" noProof="0" dirty="0"/>
              <a:t>)…</a:t>
            </a:r>
          </a:p>
          <a:p>
            <a:pPr lvl="1"/>
            <a:r>
              <a:rPr lang="en-US" noProof="0" dirty="0"/>
              <a:t>Operational data</a:t>
            </a:r>
          </a:p>
          <a:p>
            <a:pPr lvl="1"/>
            <a:r>
              <a:rPr lang="en-US" noProof="0" dirty="0"/>
              <a:t>Temporary session information</a:t>
            </a:r>
          </a:p>
          <a:p>
            <a:pPr lvl="1"/>
            <a:r>
              <a:rPr lang="en-US" noProof="0" dirty="0"/>
              <a:t>Graph traversing</a:t>
            </a:r>
          </a:p>
          <a:p>
            <a:pPr lvl="1"/>
            <a:r>
              <a:rPr lang="en-US" noProof="0" dirty="0"/>
              <a:t>OLAP analyses</a:t>
            </a:r>
          </a:p>
          <a:p>
            <a:pPr lvl="1"/>
            <a:r>
              <a:rPr lang="en-US" noProof="0" dirty="0"/>
              <a:t>…</a:t>
            </a:r>
          </a:p>
          <a:p>
            <a:r>
              <a:rPr lang="en-US" noProof="0" dirty="0"/>
              <a:t>… usually lead to inefficient solutions</a:t>
            </a:r>
          </a:p>
          <a:p>
            <a:r>
              <a:rPr lang="en-US" noProof="0" dirty="0"/>
              <a:t>Each activity has its own requirements (availability, consistency, fault tolerance, etc.)</a:t>
            </a:r>
          </a:p>
        </p:txBody>
      </p:sp>
    </p:spTree>
    <p:extLst>
      <p:ext uri="{BB962C8B-B14F-4D97-AF65-F5344CB8AC3E}">
        <p14:creationId xmlns:p14="http://schemas.microsoft.com/office/powerpoint/2010/main" val="238960771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i="1" noProof="0" dirty="0"/>
              <a:t>One size fits all</a:t>
            </a:r>
            <a:r>
              <a:rPr lang="en-US" noProof="0" dirty="0"/>
              <a:t> approach</a:t>
            </a:r>
          </a:p>
        </p:txBody>
      </p:sp>
      <p:pic>
        <p:nvPicPr>
          <p:cNvPr id="5" name="Immagine 4"/>
          <p:cNvPicPr>
            <a:picLocks noChangeAspect="1"/>
          </p:cNvPicPr>
          <p:nvPr/>
        </p:nvPicPr>
        <p:blipFill>
          <a:blip r:embed="rId3"/>
          <a:stretch>
            <a:fillRect/>
          </a:stretch>
        </p:blipFill>
        <p:spPr>
          <a:xfrm>
            <a:off x="3967177" y="2175598"/>
            <a:ext cx="4303366" cy="3282227"/>
          </a:xfrm>
          <a:prstGeom prst="rect">
            <a:avLst/>
          </a:prstGeom>
        </p:spPr>
      </p:pic>
    </p:spTree>
    <p:extLst>
      <p:ext uri="{BB962C8B-B14F-4D97-AF65-F5344CB8AC3E}">
        <p14:creationId xmlns:p14="http://schemas.microsoft.com/office/powerpoint/2010/main" val="32589168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Polyglot data management</a:t>
            </a:r>
          </a:p>
        </p:txBody>
      </p:sp>
      <p:grpSp>
        <p:nvGrpSpPr>
          <p:cNvPr id="3" name="Gruppo 2"/>
          <p:cNvGrpSpPr/>
          <p:nvPr/>
        </p:nvGrpSpPr>
        <p:grpSpPr>
          <a:xfrm>
            <a:off x="3491730" y="2750450"/>
            <a:ext cx="5208540" cy="2934388"/>
            <a:chOff x="3491730" y="2934600"/>
            <a:chExt cx="5208540" cy="2934388"/>
          </a:xfrm>
        </p:grpSpPr>
        <p:pic>
          <p:nvPicPr>
            <p:cNvPr id="6" name="Immagine 5"/>
            <p:cNvPicPr>
              <a:picLocks noChangeAspect="1"/>
            </p:cNvPicPr>
            <p:nvPr/>
          </p:nvPicPr>
          <p:blipFill>
            <a:blip r:embed="rId3"/>
            <a:stretch>
              <a:fillRect/>
            </a:stretch>
          </p:blipFill>
          <p:spPr>
            <a:xfrm>
              <a:off x="3491730" y="2934600"/>
              <a:ext cx="5208540" cy="2934388"/>
            </a:xfrm>
            <a:prstGeom prst="rect">
              <a:avLst/>
            </a:prstGeom>
          </p:spPr>
        </p:pic>
        <p:sp>
          <p:nvSpPr>
            <p:cNvPr id="5" name="Rettangolo 4"/>
            <p:cNvSpPr/>
            <p:nvPr/>
          </p:nvSpPr>
          <p:spPr>
            <a:xfrm>
              <a:off x="6754194" y="5562495"/>
              <a:ext cx="866274" cy="1732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Segnaposto contenuto 2">
            <a:extLst>
              <a:ext uri="{FF2B5EF4-FFF2-40B4-BE49-F238E27FC236}">
                <a16:creationId xmlns:a16="http://schemas.microsoft.com/office/drawing/2014/main" id="{C4646A3C-EA42-4327-BFA9-74A1F43347A1}"/>
              </a:ext>
            </a:extLst>
          </p:cNvPr>
          <p:cNvSpPr txBox="1">
            <a:spLocks/>
          </p:cNvSpPr>
          <p:nvPr/>
        </p:nvSpPr>
        <p:spPr>
          <a:xfrm>
            <a:off x="990600" y="1852899"/>
            <a:ext cx="10515600" cy="4351338"/>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err="1"/>
              <a:t>Beware</a:t>
            </a:r>
            <a:r>
              <a:rPr lang="it-IT" dirty="0"/>
              <a:t>: </a:t>
            </a:r>
            <a:r>
              <a:rPr lang="it-IT" dirty="0" err="1"/>
              <a:t>this</a:t>
            </a:r>
            <a:r>
              <a:rPr lang="it-IT" dirty="0"/>
              <a:t> </a:t>
            </a:r>
            <a:r>
              <a:rPr lang="it-IT" dirty="0" err="1"/>
              <a:t>leads</a:t>
            </a:r>
            <a:r>
              <a:rPr lang="it-IT" dirty="0"/>
              <a:t> to </a:t>
            </a:r>
            <a:r>
              <a:rPr lang="it-IT" dirty="0" err="1"/>
              <a:t>harder</a:t>
            </a:r>
            <a:r>
              <a:rPr lang="it-IT" dirty="0"/>
              <a:t> cross-database </a:t>
            </a:r>
            <a:r>
              <a:rPr lang="it-IT" dirty="0" err="1"/>
              <a:t>consistency</a:t>
            </a:r>
            <a:r>
              <a:rPr lang="it-IT" dirty="0"/>
              <a:t> management</a:t>
            </a:r>
          </a:p>
        </p:txBody>
      </p:sp>
    </p:spTree>
    <p:extLst>
      <p:ext uri="{BB962C8B-B14F-4D97-AF65-F5344CB8AC3E}">
        <p14:creationId xmlns:p14="http://schemas.microsoft.com/office/powerpoint/2010/main" val="11262950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egnaposto contenuto 2">
            <a:extLst>
              <a:ext uri="{FF2B5EF4-FFF2-40B4-BE49-F238E27FC236}">
                <a16:creationId xmlns:a16="http://schemas.microsoft.com/office/drawing/2014/main" id="{C4646A3C-EA42-4327-BFA9-74A1F43347A1}"/>
              </a:ext>
            </a:extLst>
          </p:cNvPr>
          <p:cNvSpPr txBox="1">
            <a:spLocks/>
          </p:cNvSpPr>
          <p:nvPr/>
        </p:nvSpPr>
        <p:spPr>
          <a:xfrm>
            <a:off x="990600" y="1852899"/>
            <a:ext cx="10515600" cy="4351338"/>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err="1"/>
              <a:t>Each</a:t>
            </a:r>
            <a:r>
              <a:rPr lang="it-IT" dirty="0"/>
              <a:t> DB </a:t>
            </a:r>
            <a:r>
              <a:rPr lang="it-IT" dirty="0" err="1"/>
              <a:t>should</a:t>
            </a:r>
            <a:r>
              <a:rPr lang="it-IT" dirty="0"/>
              <a:t> be "embedded" </a:t>
            </a:r>
            <a:r>
              <a:rPr lang="it-IT" dirty="0" err="1"/>
              <a:t>within</a:t>
            </a:r>
            <a:r>
              <a:rPr lang="it-IT" dirty="0"/>
              <a:t> services</a:t>
            </a:r>
          </a:p>
          <a:p>
            <a:pPr lvl="1"/>
            <a:r>
              <a:rPr lang="it-IT" dirty="0"/>
              <a:t>Data access and </a:t>
            </a:r>
            <a:r>
              <a:rPr lang="it-IT" dirty="0" err="1"/>
              <a:t>manipulation</a:t>
            </a:r>
            <a:r>
              <a:rPr lang="it-IT" dirty="0"/>
              <a:t> </a:t>
            </a:r>
            <a:r>
              <a:rPr lang="it-IT" dirty="0" err="1"/>
              <a:t>enabled</a:t>
            </a:r>
            <a:r>
              <a:rPr lang="it-IT" dirty="0"/>
              <a:t> with API services</a:t>
            </a:r>
          </a:p>
        </p:txBody>
      </p:sp>
      <p:sp>
        <p:nvSpPr>
          <p:cNvPr id="8" name="Segnaposto contenuto 2">
            <a:extLst>
              <a:ext uri="{FF2B5EF4-FFF2-40B4-BE49-F238E27FC236}">
                <a16:creationId xmlns:a16="http://schemas.microsoft.com/office/drawing/2014/main" id="{3BA0DB25-1863-4C93-89AC-8CE12135E58F}"/>
              </a:ext>
            </a:extLst>
          </p:cNvPr>
          <p:cNvSpPr txBox="1">
            <a:spLocks/>
          </p:cNvSpPr>
          <p:nvPr/>
        </p:nvSpPr>
        <p:spPr>
          <a:xfrm>
            <a:off x="838200" y="1700499"/>
            <a:ext cx="10515600" cy="4351338"/>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dirty="0"/>
          </a:p>
        </p:txBody>
      </p:sp>
      <p:sp>
        <p:nvSpPr>
          <p:cNvPr id="2" name="Titolo 1"/>
          <p:cNvSpPr>
            <a:spLocks noGrp="1"/>
          </p:cNvSpPr>
          <p:nvPr>
            <p:ph type="title"/>
          </p:nvPr>
        </p:nvSpPr>
        <p:spPr/>
        <p:txBody>
          <a:bodyPr/>
          <a:lstStyle/>
          <a:p>
            <a:r>
              <a:rPr lang="en-US" noProof="0" dirty="0"/>
              <a:t>Polyglot data management</a:t>
            </a:r>
          </a:p>
        </p:txBody>
      </p:sp>
      <p:pic>
        <p:nvPicPr>
          <p:cNvPr id="5" name="Immagine 4"/>
          <p:cNvPicPr>
            <a:picLocks noChangeAspect="1"/>
          </p:cNvPicPr>
          <p:nvPr/>
        </p:nvPicPr>
        <p:blipFill>
          <a:blip r:embed="rId3"/>
          <a:stretch>
            <a:fillRect/>
          </a:stretch>
        </p:blipFill>
        <p:spPr>
          <a:xfrm>
            <a:off x="3172716" y="3113407"/>
            <a:ext cx="5776629" cy="2815906"/>
          </a:xfrm>
          <a:prstGeom prst="rect">
            <a:avLst/>
          </a:prstGeom>
        </p:spPr>
      </p:pic>
      <p:sp>
        <p:nvSpPr>
          <p:cNvPr id="7" name="Rettangolo 6"/>
          <p:cNvSpPr/>
          <p:nvPr/>
        </p:nvSpPr>
        <p:spPr>
          <a:xfrm>
            <a:off x="6481012" y="5428648"/>
            <a:ext cx="847023" cy="1636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28282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egnaposto contenuto 2">
            <a:extLst>
              <a:ext uri="{FF2B5EF4-FFF2-40B4-BE49-F238E27FC236}">
                <a16:creationId xmlns:a16="http://schemas.microsoft.com/office/drawing/2014/main" id="{44777429-840F-493F-9695-AD9A1AFACB94}"/>
              </a:ext>
            </a:extLst>
          </p:cNvPr>
          <p:cNvSpPr txBox="1">
            <a:spLocks/>
          </p:cNvSpPr>
          <p:nvPr/>
        </p:nvSpPr>
        <p:spPr>
          <a:xfrm>
            <a:off x="990600" y="1852899"/>
            <a:ext cx="10515600" cy="4351338"/>
          </a:xfrm>
          <a:prstGeom prst="rect">
            <a:avLst/>
          </a:prstGeom>
        </p:spPr>
        <p:txBody>
          <a:bodyPr/>
          <a:lstStyle>
            <a:lvl1pPr marL="0" indent="0" algn="l" defTabSz="914400" rtl="0" eaLnBrk="1" latinLnBrk="0" hangingPunct="1">
              <a:lnSpc>
                <a:spcPct val="90000"/>
              </a:lnSpc>
              <a:spcBef>
                <a:spcPts val="1000"/>
              </a:spcBef>
              <a:buFont typeface="Wingdings" panose="05000000000000000000" pitchFamily="2" charset="2"/>
              <a:buNone/>
              <a:defRPr sz="2400" kern="1200">
                <a:solidFill>
                  <a:schemeClr val="tx1"/>
                </a:solidFill>
                <a:latin typeface="Helvetica" panose="020B0604020202020204" pitchFamily="34" charset="0"/>
                <a:ea typeface="+mn-ea"/>
                <a:cs typeface="Helvetica" panose="020B0604020202020204" pitchFamily="34" charset="0"/>
              </a:defRPr>
            </a:lvl1pPr>
            <a:lvl2pPr marL="742950" indent="-28575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panose="020B0604020202020204" pitchFamily="34" charset="0"/>
                <a:ea typeface="+mn-ea"/>
                <a:cs typeface="Helvetica" panose="020B0604020202020204" pitchFamily="34" charset="0"/>
              </a:defRPr>
            </a:lvl2pPr>
            <a:lvl3pPr marL="1200150" indent="-285750" algn="l" defTabSz="914400" rtl="0" eaLnBrk="1" latinLnBrk="0" hangingPunct="1">
              <a:lnSpc>
                <a:spcPct val="90000"/>
              </a:lnSpc>
              <a:spcBef>
                <a:spcPts val="500"/>
              </a:spcBef>
              <a:buFont typeface="Wingdings" panose="05000000000000000000" pitchFamily="2" charset="2"/>
              <a:buChar char="§"/>
              <a:defRPr sz="1600" kern="1200">
                <a:solidFill>
                  <a:schemeClr val="tx1"/>
                </a:solidFill>
                <a:latin typeface="Helvetica" panose="020B0604020202020204" pitchFamily="34" charset="0"/>
                <a:ea typeface="+mn-ea"/>
                <a:cs typeface="Helvetica" panose="020B0604020202020204" pitchFamily="34" charset="0"/>
              </a:defRPr>
            </a:lvl3pPr>
            <a:lvl4pPr marL="16573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4pPr>
            <a:lvl5pPr marL="2114550" indent="-28575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it-IT" sz="2400" dirty="0" err="1"/>
              <a:t>If</a:t>
            </a:r>
            <a:r>
              <a:rPr lang="it-IT" sz="2400" dirty="0"/>
              <a:t> the </a:t>
            </a:r>
            <a:r>
              <a:rPr lang="it-IT" sz="2400" dirty="0" err="1"/>
              <a:t>current</a:t>
            </a:r>
            <a:r>
              <a:rPr lang="it-IT" sz="2400" dirty="0"/>
              <a:t> </a:t>
            </a:r>
            <a:r>
              <a:rPr lang="it-IT" sz="2400" dirty="0" err="1"/>
              <a:t>solution</a:t>
            </a:r>
            <a:r>
              <a:rPr lang="it-IT" sz="2400" dirty="0"/>
              <a:t> </a:t>
            </a:r>
            <a:r>
              <a:rPr lang="it-IT" sz="2400" dirty="0" err="1"/>
              <a:t>cannot</a:t>
            </a:r>
            <a:r>
              <a:rPr lang="it-IT" sz="2400" dirty="0"/>
              <a:t> be </a:t>
            </a:r>
            <a:r>
              <a:rPr lang="it-IT" sz="2400" dirty="0" err="1"/>
              <a:t>changed</a:t>
            </a:r>
            <a:r>
              <a:rPr lang="it-IT" sz="2400" dirty="0"/>
              <a:t>, </a:t>
            </a:r>
            <a:r>
              <a:rPr lang="it-IT" sz="2400" dirty="0" err="1"/>
              <a:t>NoSQL</a:t>
            </a:r>
            <a:r>
              <a:rPr lang="it-IT" sz="2400" dirty="0"/>
              <a:t> systems can </a:t>
            </a:r>
            <a:r>
              <a:rPr lang="it-IT" sz="2400" dirty="0" err="1"/>
              <a:t>still</a:t>
            </a:r>
            <a:r>
              <a:rPr lang="it-IT" sz="2400" dirty="0"/>
              <a:t> support the </a:t>
            </a:r>
            <a:r>
              <a:rPr lang="it-IT" sz="2400" dirty="0" err="1"/>
              <a:t>existing</a:t>
            </a:r>
            <a:r>
              <a:rPr lang="it-IT" sz="2400" dirty="0"/>
              <a:t> </a:t>
            </a:r>
            <a:r>
              <a:rPr lang="it-IT" sz="2400" dirty="0" err="1"/>
              <a:t>ones</a:t>
            </a:r>
            <a:endParaRPr lang="it-IT" sz="2400" dirty="0"/>
          </a:p>
        </p:txBody>
      </p:sp>
      <p:pic>
        <p:nvPicPr>
          <p:cNvPr id="5" name="Immagine 4"/>
          <p:cNvPicPr>
            <a:picLocks noChangeAspect="1"/>
          </p:cNvPicPr>
          <p:nvPr/>
        </p:nvPicPr>
        <p:blipFill>
          <a:blip r:embed="rId3"/>
          <a:stretch>
            <a:fillRect/>
          </a:stretch>
        </p:blipFill>
        <p:spPr>
          <a:xfrm>
            <a:off x="3589998" y="2558473"/>
            <a:ext cx="5057724" cy="3620871"/>
          </a:xfrm>
          <a:prstGeom prst="rect">
            <a:avLst/>
          </a:prstGeom>
        </p:spPr>
      </p:pic>
      <p:sp>
        <p:nvSpPr>
          <p:cNvPr id="2" name="Titolo 1"/>
          <p:cNvSpPr>
            <a:spLocks noGrp="1"/>
          </p:cNvSpPr>
          <p:nvPr>
            <p:ph type="title"/>
          </p:nvPr>
        </p:nvSpPr>
        <p:spPr/>
        <p:txBody>
          <a:bodyPr/>
          <a:lstStyle/>
          <a:p>
            <a:r>
              <a:rPr lang="en-US" noProof="0" dirty="0"/>
              <a:t>Supporting existing technologies</a:t>
            </a:r>
          </a:p>
        </p:txBody>
      </p:sp>
    </p:spTree>
    <p:extLst>
      <p:ext uri="{BB962C8B-B14F-4D97-AF65-F5344CB8AC3E}">
        <p14:creationId xmlns:p14="http://schemas.microsoft.com/office/powerpoint/2010/main" val="289637644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Beyond NoSQL</a:t>
            </a:r>
          </a:p>
        </p:txBody>
      </p:sp>
      <p:sp>
        <p:nvSpPr>
          <p:cNvPr id="3" name="Segnaposto contenuto 2"/>
          <p:cNvSpPr>
            <a:spLocks noGrp="1"/>
          </p:cNvSpPr>
          <p:nvPr>
            <p:ph idx="1"/>
          </p:nvPr>
        </p:nvSpPr>
        <p:spPr/>
        <p:txBody>
          <a:bodyPr/>
          <a:lstStyle/>
          <a:p>
            <a:r>
              <a:rPr lang="en-US" noProof="0" dirty="0"/>
              <a:t>NewSQL systems</a:t>
            </a:r>
          </a:p>
          <a:p>
            <a:pPr lvl="1"/>
            <a:r>
              <a:rPr lang="en-US" noProof="0" dirty="0"/>
              <a:t>Combine the benefits from both relational and NoSQL worlds</a:t>
            </a:r>
          </a:p>
          <a:p>
            <a:pPr lvl="1"/>
            <a:r>
              <a:rPr lang="en-US" noProof="0" dirty="0"/>
              <a:t>Ensure scalability without compromising consistency…</a:t>
            </a:r>
          </a:p>
          <a:p>
            <a:pPr lvl="1"/>
            <a:r>
              <a:rPr lang="en-US" noProof="0" dirty="0"/>
              <a:t>…but by compromising some availability!</a:t>
            </a:r>
          </a:p>
          <a:p>
            <a:endParaRPr lang="en-US" noProof="0" dirty="0"/>
          </a:p>
          <a:p>
            <a:r>
              <a:rPr lang="en-US" noProof="0" dirty="0"/>
              <a:t>Multi-model systems</a:t>
            </a:r>
          </a:p>
          <a:p>
            <a:pPr lvl="1"/>
            <a:r>
              <a:rPr lang="en-US" noProof="0" dirty="0"/>
              <a:t>Support multiple data models</a:t>
            </a:r>
          </a:p>
          <a:p>
            <a:pPr lvl="1"/>
            <a:r>
              <a:rPr lang="en-US" noProof="0" dirty="0"/>
              <a:t>The barrier between distributed and centralized DBMSs still remains</a:t>
            </a:r>
          </a:p>
          <a:p>
            <a:endParaRPr lang="en-US" noProof="0" dirty="0"/>
          </a:p>
          <a:p>
            <a:r>
              <a:rPr lang="en-US" noProof="0" dirty="0"/>
              <a:t>Database-as-a-service</a:t>
            </a:r>
          </a:p>
          <a:p>
            <a:pPr lvl="1"/>
            <a:r>
              <a:rPr lang="en-US" noProof="0" dirty="0"/>
              <a:t>All cloud providers offer storage services supporting all data models</a:t>
            </a:r>
          </a:p>
        </p:txBody>
      </p:sp>
    </p:spTree>
    <p:extLst>
      <p:ext uri="{BB962C8B-B14F-4D97-AF65-F5344CB8AC3E}">
        <p14:creationId xmlns:p14="http://schemas.microsoft.com/office/powerpoint/2010/main" val="408680597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5F7D61-3FBB-4285-8F20-D3A7980E34DD}"/>
              </a:ext>
            </a:extLst>
          </p:cNvPr>
          <p:cNvSpPr>
            <a:spLocks noGrp="1"/>
          </p:cNvSpPr>
          <p:nvPr>
            <p:ph type="title"/>
          </p:nvPr>
        </p:nvSpPr>
        <p:spPr/>
        <p:txBody>
          <a:bodyPr/>
          <a:lstStyle/>
          <a:p>
            <a:r>
              <a:rPr lang="en-US" noProof="0" dirty="0"/>
              <a:t>NoSQL Databases</a:t>
            </a:r>
          </a:p>
        </p:txBody>
      </p:sp>
      <p:sp>
        <p:nvSpPr>
          <p:cNvPr id="3" name="Segnaposto contenuto 2">
            <a:extLst>
              <a:ext uri="{FF2B5EF4-FFF2-40B4-BE49-F238E27FC236}">
                <a16:creationId xmlns:a16="http://schemas.microsoft.com/office/drawing/2014/main" id="{8A3B2FD4-50BE-474E-8950-A53983A62E45}"/>
              </a:ext>
            </a:extLst>
          </p:cNvPr>
          <p:cNvSpPr>
            <a:spLocks noGrp="1"/>
          </p:cNvSpPr>
          <p:nvPr>
            <p:ph idx="1"/>
          </p:nvPr>
        </p:nvSpPr>
        <p:spPr/>
        <p:txBody>
          <a:bodyPr/>
          <a:lstStyle/>
          <a:p>
            <a:r>
              <a:rPr lang="en-US" noProof="0" dirty="0"/>
              <a:t>Complementary to RDBMSs</a:t>
            </a:r>
          </a:p>
          <a:p>
            <a:pPr lvl="1"/>
            <a:r>
              <a:rPr lang="en-US" noProof="0" dirty="0"/>
              <a:t>Different data models</a:t>
            </a:r>
          </a:p>
          <a:p>
            <a:pPr lvl="1"/>
            <a:r>
              <a:rPr lang="en-US" noProof="0" dirty="0"/>
              <a:t>Better scaling</a:t>
            </a:r>
          </a:p>
          <a:p>
            <a:pPr lvl="1"/>
            <a:r>
              <a:rPr lang="en-US" noProof="0" dirty="0"/>
              <a:t>Trade absolute consistency for latency</a:t>
            </a:r>
          </a:p>
          <a:p>
            <a:pPr lvl="1"/>
            <a:r>
              <a:rPr lang="en-US" noProof="0" dirty="0"/>
              <a:t>NewSQL and multi-model systems also exist</a:t>
            </a:r>
          </a:p>
          <a:p>
            <a:endParaRPr lang="en-US" noProof="0" dirty="0"/>
          </a:p>
          <a:p>
            <a:pPr algn="r"/>
            <a:r>
              <a:rPr lang="en-US" noProof="0" dirty="0"/>
              <a:t>Want to know more?</a:t>
            </a:r>
          </a:p>
          <a:p>
            <a:pPr marL="457200" lvl="1" indent="0" algn="r">
              <a:buNone/>
            </a:pPr>
            <a:r>
              <a:rPr lang="en-US" noProof="0" dirty="0">
                <a:sym typeface="Wingdings" panose="05000000000000000000" pitchFamily="2" charset="2"/>
              </a:rPr>
              <a:t> </a:t>
            </a:r>
            <a:r>
              <a:rPr lang="en-US" noProof="0" dirty="0"/>
              <a:t>Suggested readings</a:t>
            </a:r>
            <a:endParaRPr lang="en-US" noProof="0" dirty="0">
              <a:hlinkClick r:id="rId2"/>
            </a:endParaRPr>
          </a:p>
          <a:p>
            <a:pPr lvl="1" algn="r"/>
            <a:r>
              <a:rPr lang="en-US" noProof="0" dirty="0">
                <a:hlinkClick r:id="rId2"/>
              </a:rPr>
              <a:t>Distributed algorithms in NoSQL databases</a:t>
            </a:r>
            <a:endParaRPr lang="en-US" noProof="0" dirty="0"/>
          </a:p>
          <a:p>
            <a:pPr lvl="1" algn="r"/>
            <a:r>
              <a:rPr lang="en-US" noProof="0" dirty="0"/>
              <a:t>Email me at </a:t>
            </a:r>
            <a:r>
              <a:rPr lang="en-US" dirty="0"/>
              <a:t>m.francia@unibo.it</a:t>
            </a:r>
            <a:endParaRPr lang="en-US" noProof="0" dirty="0"/>
          </a:p>
          <a:p>
            <a:pPr lvl="1" algn="r"/>
            <a:r>
              <a:rPr lang="en-US" noProof="0" dirty="0"/>
              <a:t>See you </a:t>
            </a:r>
            <a:r>
              <a:rPr lang="en-US" noProof="0"/>
              <a:t>next year!</a:t>
            </a:r>
            <a:endParaRPr lang="en-US" noProof="0" dirty="0"/>
          </a:p>
          <a:p>
            <a:pPr lvl="1"/>
            <a:endParaRPr lang="en-US" noProof="0" dirty="0"/>
          </a:p>
        </p:txBody>
      </p:sp>
      <p:sp>
        <p:nvSpPr>
          <p:cNvPr id="4" name="Segnaposto piè di pagina 3">
            <a:extLst>
              <a:ext uri="{FF2B5EF4-FFF2-40B4-BE49-F238E27FC236}">
                <a16:creationId xmlns:a16="http://schemas.microsoft.com/office/drawing/2014/main" id="{7E40A47B-3DD2-4C47-8FBD-DACECC32968B}"/>
              </a:ext>
            </a:extLst>
          </p:cNvPr>
          <p:cNvSpPr>
            <a:spLocks noGrp="1"/>
          </p:cNvSpPr>
          <p:nvPr>
            <p:ph type="ftr" sz="quarter" idx="11"/>
          </p:nvPr>
        </p:nvSpPr>
        <p:spPr/>
        <p:txBody>
          <a:bodyPr/>
          <a:lstStyle/>
          <a:p>
            <a:pPr algn="l"/>
            <a:r>
              <a:rPr lang="it-IT" dirty="0"/>
              <a:t>Matteo Francia – University of Bologna</a:t>
            </a:r>
          </a:p>
        </p:txBody>
      </p:sp>
      <p:sp>
        <p:nvSpPr>
          <p:cNvPr id="5" name="Segnaposto numero diapositiva 4">
            <a:extLst>
              <a:ext uri="{FF2B5EF4-FFF2-40B4-BE49-F238E27FC236}">
                <a16:creationId xmlns:a16="http://schemas.microsoft.com/office/drawing/2014/main" id="{FD498C17-19B3-49C0-AC03-02B6F88B88A1}"/>
              </a:ext>
            </a:extLst>
          </p:cNvPr>
          <p:cNvSpPr>
            <a:spLocks noGrp="1"/>
          </p:cNvSpPr>
          <p:nvPr>
            <p:ph type="sldNum" sz="quarter" idx="12"/>
          </p:nvPr>
        </p:nvSpPr>
        <p:spPr/>
        <p:txBody>
          <a:bodyPr/>
          <a:lstStyle/>
          <a:p>
            <a:fld id="{5DD6F1BA-2510-46FC-9346-AB1F3CA1593B}" type="slidenum">
              <a:rPr lang="it-IT" smtClean="0"/>
              <a:t>66</a:t>
            </a:fld>
            <a:endParaRPr lang="it-IT"/>
          </a:p>
        </p:txBody>
      </p:sp>
      <p:sp>
        <p:nvSpPr>
          <p:cNvPr id="6" name="Segnaposto contenuto 5">
            <a:extLst>
              <a:ext uri="{FF2B5EF4-FFF2-40B4-BE49-F238E27FC236}">
                <a16:creationId xmlns:a16="http://schemas.microsoft.com/office/drawing/2014/main" id="{7AB36E6F-BE4D-419B-A03F-1E0B1A0274AB}"/>
              </a:ext>
            </a:extLst>
          </p:cNvPr>
          <p:cNvSpPr>
            <a:spLocks noGrp="1"/>
          </p:cNvSpPr>
          <p:nvPr>
            <p:ph idx="13"/>
          </p:nvPr>
        </p:nvSpPr>
        <p:spPr/>
        <p:txBody>
          <a:bodyPr/>
          <a:lstStyle/>
          <a:p>
            <a:endParaRPr lang="it-IT"/>
          </a:p>
        </p:txBody>
      </p:sp>
      <p:grpSp>
        <p:nvGrpSpPr>
          <p:cNvPr id="7" name="Gruppo 6">
            <a:extLst>
              <a:ext uri="{FF2B5EF4-FFF2-40B4-BE49-F238E27FC236}">
                <a16:creationId xmlns:a16="http://schemas.microsoft.com/office/drawing/2014/main" id="{0B090ABC-F170-4327-9B49-624EEC49C965}"/>
              </a:ext>
            </a:extLst>
          </p:cNvPr>
          <p:cNvGrpSpPr/>
          <p:nvPr/>
        </p:nvGrpSpPr>
        <p:grpSpPr>
          <a:xfrm>
            <a:off x="1733004" y="3902434"/>
            <a:ext cx="4019203" cy="1738312"/>
            <a:chOff x="1941996" y="1690688"/>
            <a:chExt cx="8038406" cy="3382056"/>
          </a:xfrm>
        </p:grpSpPr>
        <p:pic>
          <p:nvPicPr>
            <p:cNvPr id="8" name="Immagine 7">
              <a:extLst>
                <a:ext uri="{FF2B5EF4-FFF2-40B4-BE49-F238E27FC236}">
                  <a16:creationId xmlns:a16="http://schemas.microsoft.com/office/drawing/2014/main" id="{3747D62B-A538-48DD-9C1B-58D2F0D0B028}"/>
                </a:ext>
              </a:extLst>
            </p:cNvPr>
            <p:cNvPicPr>
              <a:picLocks noChangeAspect="1"/>
            </p:cNvPicPr>
            <p:nvPr/>
          </p:nvPicPr>
          <p:blipFill>
            <a:blip r:embed="rId3"/>
            <a:stretch>
              <a:fillRect/>
            </a:stretch>
          </p:blipFill>
          <p:spPr>
            <a:xfrm>
              <a:off x="1941996" y="1700500"/>
              <a:ext cx="2688084" cy="3372244"/>
            </a:xfrm>
            <a:prstGeom prst="rect">
              <a:avLst/>
            </a:prstGeom>
            <a:noFill/>
            <a:ln w="3175">
              <a:solidFill>
                <a:schemeClr val="bg1">
                  <a:lumMod val="50000"/>
                </a:schemeClr>
              </a:solidFill>
            </a:ln>
          </p:spPr>
        </p:pic>
        <p:pic>
          <p:nvPicPr>
            <p:cNvPr id="9" name="Immagine 8">
              <a:extLst>
                <a:ext uri="{FF2B5EF4-FFF2-40B4-BE49-F238E27FC236}">
                  <a16:creationId xmlns:a16="http://schemas.microsoft.com/office/drawing/2014/main" id="{F99B4357-14E0-4571-9142-4BEF42C0701A}"/>
                </a:ext>
              </a:extLst>
            </p:cNvPr>
            <p:cNvPicPr>
              <a:picLocks noChangeAspect="1"/>
            </p:cNvPicPr>
            <p:nvPr/>
          </p:nvPicPr>
          <p:blipFill>
            <a:blip r:embed="rId4"/>
            <a:stretch>
              <a:fillRect/>
            </a:stretch>
          </p:blipFill>
          <p:spPr>
            <a:xfrm>
              <a:off x="4797325" y="1690688"/>
              <a:ext cx="2597349" cy="3382055"/>
            </a:xfrm>
            <a:prstGeom prst="rect">
              <a:avLst/>
            </a:prstGeom>
            <a:noFill/>
            <a:ln w="3175">
              <a:solidFill>
                <a:schemeClr val="bg1">
                  <a:lumMod val="50000"/>
                </a:schemeClr>
              </a:solidFill>
            </a:ln>
          </p:spPr>
        </p:pic>
        <p:pic>
          <p:nvPicPr>
            <p:cNvPr id="10" name="Immagine 9">
              <a:extLst>
                <a:ext uri="{FF2B5EF4-FFF2-40B4-BE49-F238E27FC236}">
                  <a16:creationId xmlns:a16="http://schemas.microsoft.com/office/drawing/2014/main" id="{05400DCB-26EA-4413-8188-B3720CF00E51}"/>
                </a:ext>
              </a:extLst>
            </p:cNvPr>
            <p:cNvPicPr>
              <a:picLocks noChangeAspect="1"/>
            </p:cNvPicPr>
            <p:nvPr/>
          </p:nvPicPr>
          <p:blipFill>
            <a:blip r:embed="rId5"/>
            <a:stretch>
              <a:fillRect/>
            </a:stretch>
          </p:blipFill>
          <p:spPr>
            <a:xfrm>
              <a:off x="7561920" y="1690689"/>
              <a:ext cx="2418482" cy="3381326"/>
            </a:xfrm>
            <a:prstGeom prst="rect">
              <a:avLst/>
            </a:prstGeom>
          </p:spPr>
        </p:pic>
      </p:grpSp>
    </p:spTree>
    <p:extLst>
      <p:ext uri="{BB962C8B-B14F-4D97-AF65-F5344CB8AC3E}">
        <p14:creationId xmlns:p14="http://schemas.microsoft.com/office/powerpoint/2010/main" val="44394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What is "NoSQL"</a:t>
            </a:r>
          </a:p>
        </p:txBody>
      </p:sp>
      <p:sp>
        <p:nvSpPr>
          <p:cNvPr id="3" name="Segnaposto contenuto 2"/>
          <p:cNvSpPr>
            <a:spLocks noGrp="1"/>
          </p:cNvSpPr>
          <p:nvPr>
            <p:ph idx="1"/>
          </p:nvPr>
        </p:nvSpPr>
        <p:spPr/>
        <p:txBody>
          <a:bodyPr>
            <a:normAutofit/>
          </a:bodyPr>
          <a:lstStyle/>
          <a:p>
            <a:r>
              <a:rPr lang="en-US" noProof="0" dirty="0"/>
              <a:t>The term has been first used in '98 by Carlo </a:t>
            </a:r>
            <a:r>
              <a:rPr lang="en-US" noProof="0" dirty="0" err="1"/>
              <a:t>Strozzi</a:t>
            </a:r>
            <a:endParaRPr lang="en-US" noProof="0" dirty="0"/>
          </a:p>
          <a:p>
            <a:pPr lvl="1"/>
            <a:r>
              <a:rPr lang="en-US" noProof="0" dirty="0"/>
              <a:t>It referred to an open-source RDBMS that used a query language different from SQL</a:t>
            </a:r>
          </a:p>
          <a:p>
            <a:r>
              <a:rPr lang="en-US" noProof="0" dirty="0"/>
              <a:t>In 2009 it was adopted by a meetup in San Francisco </a:t>
            </a:r>
          </a:p>
          <a:p>
            <a:pPr lvl="1"/>
            <a:r>
              <a:rPr lang="en-US" noProof="0" dirty="0"/>
              <a:t>Goal: discuss open-source projects related to the newest databases from Google and Amazon</a:t>
            </a:r>
          </a:p>
          <a:p>
            <a:pPr lvl="1"/>
            <a:r>
              <a:rPr lang="en-US" noProof="0" dirty="0"/>
              <a:t>Participants: Voldemort, Cassandra, </a:t>
            </a:r>
            <a:r>
              <a:rPr lang="en-US" noProof="0" dirty="0" err="1"/>
              <a:t>Dynomite</a:t>
            </a:r>
            <a:r>
              <a:rPr lang="en-US" noProof="0" dirty="0"/>
              <a:t>, HBase, </a:t>
            </a:r>
            <a:r>
              <a:rPr lang="en-US" noProof="0" dirty="0" err="1"/>
              <a:t>Hypertable</a:t>
            </a:r>
            <a:r>
              <a:rPr lang="en-US" noProof="0" dirty="0"/>
              <a:t>, CouchDB, MongoDB</a:t>
            </a:r>
          </a:p>
          <a:p>
            <a:r>
              <a:rPr lang="en-US" noProof="0" dirty="0"/>
              <a:t>Today, </a:t>
            </a:r>
            <a:r>
              <a:rPr lang="en-US" noProof="0" dirty="0">
                <a:solidFill>
                  <a:srgbClr val="FF0000"/>
                </a:solidFill>
              </a:rPr>
              <a:t>NoSQL</a:t>
            </a:r>
            <a:r>
              <a:rPr lang="en-US" noProof="0" dirty="0"/>
              <a:t> indicates </a:t>
            </a:r>
            <a:r>
              <a:rPr lang="en-US" noProof="0" dirty="0">
                <a:solidFill>
                  <a:srgbClr val="0070C0"/>
                </a:solidFill>
              </a:rPr>
              <a:t>DBMSs</a:t>
            </a:r>
            <a:r>
              <a:rPr lang="en-US" noProof="0" dirty="0"/>
              <a:t> adopting a </a:t>
            </a:r>
            <a:r>
              <a:rPr lang="en-US" noProof="0" dirty="0">
                <a:solidFill>
                  <a:srgbClr val="0070C0"/>
                </a:solidFill>
              </a:rPr>
              <a:t>different data model from the relational one</a:t>
            </a:r>
          </a:p>
          <a:p>
            <a:pPr lvl="1"/>
            <a:r>
              <a:rPr lang="en-US" noProof="0" dirty="0"/>
              <a:t>NoSQL = Not Only SQL </a:t>
            </a:r>
          </a:p>
          <a:p>
            <a:pPr lvl="1"/>
            <a:r>
              <a:rPr lang="en-US" noProof="0" dirty="0"/>
              <a:t>According to </a:t>
            </a:r>
            <a:r>
              <a:rPr lang="en-US" noProof="0" dirty="0" err="1"/>
              <a:t>Strozzi</a:t>
            </a:r>
            <a:r>
              <a:rPr lang="en-US" noProof="0" dirty="0"/>
              <a:t> himself, </a:t>
            </a:r>
            <a:r>
              <a:rPr lang="en-US" noProof="0" dirty="0" err="1"/>
              <a:t>NoREL</a:t>
            </a:r>
            <a:r>
              <a:rPr lang="en-US" noProof="0" dirty="0"/>
              <a:t> would have been a more proper noun</a:t>
            </a:r>
          </a:p>
          <a:p>
            <a:pPr lvl="1"/>
            <a:endParaRPr lang="en-US" noProof="0" dirty="0"/>
          </a:p>
        </p:txBody>
      </p:sp>
    </p:spTree>
    <p:extLst>
      <p:ext uri="{BB962C8B-B14F-4D97-AF65-F5344CB8AC3E}">
        <p14:creationId xmlns:p14="http://schemas.microsoft.com/office/powerpoint/2010/main" val="26949678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The first NoSQL systems</a:t>
            </a:r>
          </a:p>
        </p:txBody>
      </p:sp>
      <p:sp>
        <p:nvSpPr>
          <p:cNvPr id="3" name="Segnaposto contenuto 2"/>
          <p:cNvSpPr>
            <a:spLocks noGrp="1"/>
          </p:cNvSpPr>
          <p:nvPr>
            <p:ph idx="1"/>
          </p:nvPr>
        </p:nvSpPr>
        <p:spPr/>
        <p:txBody>
          <a:bodyPr>
            <a:normAutofit/>
          </a:bodyPr>
          <a:lstStyle/>
          <a:p>
            <a:r>
              <a:rPr lang="en-US" noProof="0" dirty="0">
                <a:solidFill>
                  <a:schemeClr val="accent2"/>
                </a:solidFill>
              </a:rPr>
              <a:t>LiveJournal, 2003</a:t>
            </a:r>
          </a:p>
          <a:p>
            <a:pPr lvl="1"/>
            <a:r>
              <a:rPr lang="en-US" noProof="0" dirty="0"/>
              <a:t>Goal: reduce the number of queries on a DB from a pool of web servers</a:t>
            </a:r>
          </a:p>
          <a:p>
            <a:pPr lvl="1"/>
            <a:r>
              <a:rPr lang="en-US" noProof="0" dirty="0"/>
              <a:t>Solution: </a:t>
            </a:r>
            <a:r>
              <a:rPr lang="en-US" noProof="0" dirty="0">
                <a:solidFill>
                  <a:srgbClr val="0070C0"/>
                </a:solidFill>
              </a:rPr>
              <a:t>Memcached</a:t>
            </a:r>
            <a:r>
              <a:rPr lang="en-US" noProof="0" dirty="0"/>
              <a:t>, designed to keep queries and results in RAM</a:t>
            </a:r>
          </a:p>
          <a:p>
            <a:r>
              <a:rPr lang="en-US" noProof="0" dirty="0">
                <a:solidFill>
                  <a:schemeClr val="accent2"/>
                </a:solidFill>
              </a:rPr>
              <a:t>Google, 2005</a:t>
            </a:r>
          </a:p>
          <a:p>
            <a:pPr lvl="1"/>
            <a:r>
              <a:rPr lang="en-US" noProof="0" dirty="0"/>
              <a:t>Goal: handle Big Data (web indexing, Maps, Gmail, etc.)</a:t>
            </a:r>
          </a:p>
          <a:p>
            <a:pPr lvl="1"/>
            <a:r>
              <a:rPr lang="en-US" noProof="0" dirty="0"/>
              <a:t>Solution: </a:t>
            </a:r>
            <a:r>
              <a:rPr lang="en-US" noProof="0" dirty="0" err="1">
                <a:solidFill>
                  <a:srgbClr val="0070C0"/>
                </a:solidFill>
              </a:rPr>
              <a:t>BigTable</a:t>
            </a:r>
            <a:r>
              <a:rPr lang="en-US" noProof="0" dirty="0"/>
              <a:t>, designed for scalability and high performance on Petabytes of data</a:t>
            </a:r>
          </a:p>
          <a:p>
            <a:r>
              <a:rPr lang="en-US" noProof="0" dirty="0">
                <a:solidFill>
                  <a:schemeClr val="accent2"/>
                </a:solidFill>
              </a:rPr>
              <a:t>Amazon, 2007</a:t>
            </a:r>
          </a:p>
          <a:p>
            <a:pPr lvl="1"/>
            <a:r>
              <a:rPr lang="en-US" noProof="0" dirty="0"/>
              <a:t>Goal: ensure availability and reliability of its e-commerce service 24/7</a:t>
            </a:r>
          </a:p>
          <a:p>
            <a:pPr lvl="1"/>
            <a:r>
              <a:rPr lang="en-US" noProof="0" dirty="0"/>
              <a:t>Solution: </a:t>
            </a:r>
            <a:r>
              <a:rPr lang="en-US" noProof="0" dirty="0">
                <a:solidFill>
                  <a:srgbClr val="0070C0"/>
                </a:solidFill>
              </a:rPr>
              <a:t>DynamoDB</a:t>
            </a:r>
            <a:r>
              <a:rPr lang="en-US" noProof="0" dirty="0"/>
              <a:t>, characterized by strong simplicity for data storage and manipulation</a:t>
            </a:r>
          </a:p>
        </p:txBody>
      </p:sp>
    </p:spTree>
    <p:extLst>
      <p:ext uri="{BB962C8B-B14F-4D97-AF65-F5344CB8AC3E}">
        <p14:creationId xmlns:p14="http://schemas.microsoft.com/office/powerpoint/2010/main" val="3010634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noProof="0" dirty="0"/>
              <a:t>NoSQL common features</a:t>
            </a:r>
          </a:p>
        </p:txBody>
      </p:sp>
      <p:sp>
        <p:nvSpPr>
          <p:cNvPr id="3" name="Segnaposto contenuto 2"/>
          <p:cNvSpPr>
            <a:spLocks noGrp="1"/>
          </p:cNvSpPr>
          <p:nvPr>
            <p:ph idx="1"/>
          </p:nvPr>
        </p:nvSpPr>
        <p:spPr/>
        <p:txBody>
          <a:bodyPr>
            <a:normAutofit/>
          </a:bodyPr>
          <a:lstStyle/>
          <a:p>
            <a:r>
              <a:rPr lang="en-US" noProof="0" dirty="0"/>
              <a:t>Not just rows and tables</a:t>
            </a:r>
          </a:p>
          <a:p>
            <a:pPr lvl="1"/>
            <a:r>
              <a:rPr lang="en-US" noProof="0" dirty="0"/>
              <a:t>Several data model adopted to store and manipulate data</a:t>
            </a:r>
          </a:p>
          <a:p>
            <a:r>
              <a:rPr lang="en-US" noProof="0" dirty="0"/>
              <a:t>Freedom from joins</a:t>
            </a:r>
          </a:p>
          <a:p>
            <a:pPr lvl="1"/>
            <a:r>
              <a:rPr lang="en-US" noProof="0" dirty="0"/>
              <a:t>Joins are either not supported or discouraged</a:t>
            </a:r>
          </a:p>
          <a:p>
            <a:r>
              <a:rPr lang="en-US" noProof="0" dirty="0"/>
              <a:t>Freedom from rigid schemas</a:t>
            </a:r>
          </a:p>
          <a:p>
            <a:pPr lvl="1"/>
            <a:r>
              <a:rPr lang="en-US" noProof="0" dirty="0"/>
              <a:t>Data can be stored or queried without pre-defining a schema (</a:t>
            </a:r>
            <a:r>
              <a:rPr lang="en-US" i="1" noProof="0" dirty="0" err="1"/>
              <a:t>schemaless</a:t>
            </a:r>
            <a:r>
              <a:rPr lang="en-US" i="1" noProof="0" dirty="0"/>
              <a:t> </a:t>
            </a:r>
            <a:r>
              <a:rPr lang="en-US" noProof="0" dirty="0"/>
              <a:t>or </a:t>
            </a:r>
            <a:r>
              <a:rPr lang="en-US" i="1" noProof="0" dirty="0"/>
              <a:t>soft-schema</a:t>
            </a:r>
            <a:r>
              <a:rPr lang="en-US" noProof="0" dirty="0"/>
              <a:t>)</a:t>
            </a:r>
          </a:p>
          <a:p>
            <a:r>
              <a:rPr lang="en-US" noProof="0" dirty="0"/>
              <a:t>Distributed, shared-nothing architecture</a:t>
            </a:r>
          </a:p>
          <a:p>
            <a:pPr lvl="1"/>
            <a:r>
              <a:rPr lang="en-US" noProof="0" dirty="0"/>
              <a:t>Trivial scalability in a distributed environment with no performance decay</a:t>
            </a:r>
          </a:p>
          <a:p>
            <a:pPr lvl="1"/>
            <a:r>
              <a:rPr lang="en-US" noProof="0" dirty="0"/>
              <a:t>Each workstation uses its own disks and RAM</a:t>
            </a:r>
          </a:p>
        </p:txBody>
      </p:sp>
    </p:spTree>
    <p:extLst>
      <p:ext uri="{BB962C8B-B14F-4D97-AF65-F5344CB8AC3E}">
        <p14:creationId xmlns:p14="http://schemas.microsoft.com/office/powerpoint/2010/main" val="197678991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34692</TotalTime>
  <Words>5276</Words>
  <Application>Microsoft Office PowerPoint</Application>
  <PresentationFormat>Widescreen</PresentationFormat>
  <Paragraphs>718</Paragraphs>
  <Slides>66</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Arial</vt:lpstr>
      <vt:lpstr>Calibri</vt:lpstr>
      <vt:lpstr>Consolas</vt:lpstr>
      <vt:lpstr>CourierPrime</vt:lpstr>
      <vt:lpstr>Helvetica</vt:lpstr>
      <vt:lpstr>Wingdings</vt:lpstr>
      <vt:lpstr>Tema di Office</vt:lpstr>
      <vt:lpstr>NoSQL Databases</vt:lpstr>
      <vt:lpstr>About me</vt:lpstr>
      <vt:lpstr>About today</vt:lpstr>
      <vt:lpstr>Let's start from the beginning</vt:lpstr>
      <vt:lpstr>RDBMSs are full of strength</vt:lpstr>
      <vt:lpstr>RDBMSs have weaknesses as well</vt:lpstr>
      <vt:lpstr>What is "NoSQL"</vt:lpstr>
      <vt:lpstr>The first NoSQL systems</vt:lpstr>
      <vt:lpstr>NoSQL common features</vt:lpstr>
      <vt:lpstr>NoSQL misconceptions</vt:lpstr>
      <vt:lpstr>Data modeling</vt:lpstr>
      <vt:lpstr>Relational model</vt:lpstr>
      <vt:lpstr>NoSQL: several data models</vt:lpstr>
      <vt:lpstr>Key-value: data model</vt:lpstr>
      <vt:lpstr>Key-value: querying</vt:lpstr>
      <vt:lpstr>Document: data model</vt:lpstr>
      <vt:lpstr>Document: querying</vt:lpstr>
      <vt:lpstr>Wide column: data model</vt:lpstr>
      <vt:lpstr>Wide column: querying</vt:lpstr>
      <vt:lpstr>Wide column: ≠ columnar</vt:lpstr>
      <vt:lpstr>Graph: data model</vt:lpstr>
      <vt:lpstr>Graph: querying</vt:lpstr>
      <vt:lpstr>Aggregate vs Graph modeling</vt:lpstr>
      <vt:lpstr>Data modeling</vt:lpstr>
      <vt:lpstr>Data modeling</vt:lpstr>
      <vt:lpstr>Data modeling: relational</vt:lpstr>
      <vt:lpstr>Data modeling: graph</vt:lpstr>
      <vt:lpstr>Data modeling: aggregate-oriented</vt:lpstr>
      <vt:lpstr>Data modeling: aggregate-oriented</vt:lpstr>
      <vt:lpstr>Data modeling: key-value</vt:lpstr>
      <vt:lpstr>Data modeling: document-based</vt:lpstr>
      <vt:lpstr>Data modeling: document-based</vt:lpstr>
      <vt:lpstr>Data modeling: wide-column</vt:lpstr>
      <vt:lpstr>Summary</vt:lpstr>
      <vt:lpstr>Dealing with data consistency</vt:lpstr>
      <vt:lpstr>RDBMS vs NoSQL: different philosophies</vt:lpstr>
      <vt:lpstr>Consistency: an example</vt:lpstr>
      <vt:lpstr>Consistency in NoSQL: CAP</vt:lpstr>
      <vt:lpstr>Consistency in NoSQL: CAP</vt:lpstr>
      <vt:lpstr>Consistency in NoSQL: CAP relaxed</vt:lpstr>
      <vt:lpstr>Consistency in NoSQL: summary</vt:lpstr>
      <vt:lpstr>One size does not fit all</vt:lpstr>
      <vt:lpstr>Key-Value: popular DBs</vt:lpstr>
      <vt:lpstr>Key-Value: when to use</vt:lpstr>
      <vt:lpstr>Key-Value: real use cases</vt:lpstr>
      <vt:lpstr>Key-Value: when to avoid</vt:lpstr>
      <vt:lpstr>Document: popular DBs</vt:lpstr>
      <vt:lpstr>Document: when to use</vt:lpstr>
      <vt:lpstr>Document: real use cases</vt:lpstr>
      <vt:lpstr>Document: when to avoid</vt:lpstr>
      <vt:lpstr>Wide column: popular DBs</vt:lpstr>
      <vt:lpstr>Wide column: when to use</vt:lpstr>
      <vt:lpstr>Wide column: real use cases</vt:lpstr>
      <vt:lpstr>Wide column: when to avoid</vt:lpstr>
      <vt:lpstr>Graph: popular DBs</vt:lpstr>
      <vt:lpstr>Graph: when to use</vt:lpstr>
      <vt:lpstr>Graph: real use cases</vt:lpstr>
      <vt:lpstr>Graph: when to avoid</vt:lpstr>
      <vt:lpstr>So... are RDBMSs dead?</vt:lpstr>
      <vt:lpstr>No! Polyglot persistence</vt:lpstr>
      <vt:lpstr>One size fits all approach</vt:lpstr>
      <vt:lpstr>Polyglot data management</vt:lpstr>
      <vt:lpstr>Polyglot data management</vt:lpstr>
      <vt:lpstr>Supporting existing technologies</vt:lpstr>
      <vt:lpstr>Beyond NoSQL</vt:lpstr>
      <vt:lpstr>NoSQL Databases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NoSQL Databases</dc:title>
  <dc:creator>Enrico Gallinucci</dc:creator>
  <cp:lastModifiedBy>Matteo Francia</cp:lastModifiedBy>
  <cp:revision>1143</cp:revision>
  <dcterms:created xsi:type="dcterms:W3CDTF">2019-03-06T18:10:20Z</dcterms:created>
  <dcterms:modified xsi:type="dcterms:W3CDTF">2022-12-12T15:13:55Z</dcterms:modified>
</cp:coreProperties>
</file>

<file path=docProps/thumbnail.jpeg>
</file>